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3"/>
  </p:notesMasterIdLst>
  <p:sldIdLst>
    <p:sldId id="312" r:id="rId2"/>
    <p:sldId id="256" r:id="rId3"/>
    <p:sldId id="261" r:id="rId4"/>
    <p:sldId id="315" r:id="rId5"/>
    <p:sldId id="316" r:id="rId6"/>
    <p:sldId id="317" r:id="rId7"/>
    <p:sldId id="318" r:id="rId8"/>
    <p:sldId id="319" r:id="rId9"/>
    <p:sldId id="320" r:id="rId10"/>
    <p:sldId id="321" r:id="rId11"/>
    <p:sldId id="322" r:id="rId12"/>
    <p:sldId id="325" r:id="rId13"/>
    <p:sldId id="326" r:id="rId14"/>
    <p:sldId id="327" r:id="rId15"/>
    <p:sldId id="329" r:id="rId16"/>
    <p:sldId id="330" r:id="rId17"/>
    <p:sldId id="332" r:id="rId18"/>
    <p:sldId id="331" r:id="rId19"/>
    <p:sldId id="323" r:id="rId20"/>
    <p:sldId id="324" r:id="rId21"/>
    <p:sldId id="271"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Commissioner" panose="020B0604020202020204" charset="0"/>
      <p:regular r:id="rId28"/>
    </p:embeddedFont>
    <p:embeddedFont>
      <p:font typeface="Golos Text" panose="020B0604020202020204" charset="0"/>
      <p:regular r:id="rId29"/>
    </p:embeddedFont>
    <p:embeddedFont>
      <p:font typeface="Golos Text SemiBold" panose="020B0604020202020204" charset="0"/>
      <p:regular r:id="rId30"/>
    </p:embeddedFont>
    <p:embeddedFont>
      <p:font typeface="Times New Roman Bold" panose="02020803070505020304" pitchFamily="18" charset="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81" autoAdjust="0"/>
    <p:restoredTop sz="94656" autoAdjust="0"/>
  </p:normalViewPr>
  <p:slideViewPr>
    <p:cSldViewPr snapToGrid="0">
      <p:cViewPr>
        <p:scale>
          <a:sx n="98" d="100"/>
          <a:sy n="98" d="100"/>
        </p:scale>
        <p:origin x="658" y="8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747bfd1ed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747bfd1ed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31ff7c0f5b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31ff7c0f5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flaticon.com/"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freepik.com/"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332200"/>
            <a:ext cx="5004900" cy="1902000"/>
          </a:xfrm>
          <a:prstGeom prst="rect">
            <a:avLst/>
          </a:prstGeom>
        </p:spPr>
        <p:txBody>
          <a:bodyPr spcFirstLastPara="1" wrap="square" lIns="91425" tIns="91425" rIns="91425" bIns="91425" anchor="t" anchorCtr="0">
            <a:noAutofit/>
          </a:bodyPr>
          <a:lstStyle>
            <a:lvl1pPr lvl="0" algn="l">
              <a:spcBef>
                <a:spcPts val="0"/>
              </a:spcBef>
              <a:spcAft>
                <a:spcPts val="0"/>
              </a:spcAft>
              <a:buSzPts val="4700"/>
              <a:buNone/>
              <a:defRPr sz="36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a:endParaRPr/>
          </a:p>
        </p:txBody>
      </p:sp>
      <p:sp>
        <p:nvSpPr>
          <p:cNvPr id="10" name="Google Shape;10;p2"/>
          <p:cNvSpPr txBox="1">
            <a:spLocks noGrp="1"/>
          </p:cNvSpPr>
          <p:nvPr>
            <p:ph type="subTitle" idx="1"/>
          </p:nvPr>
        </p:nvSpPr>
        <p:spPr>
          <a:xfrm>
            <a:off x="713225" y="3315975"/>
            <a:ext cx="5004900" cy="4233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1850"/>
              <a:buNone/>
              <a:defRPr sz="1550"/>
            </a:lvl1pPr>
            <a:lvl2pPr lvl="1">
              <a:lnSpc>
                <a:spcPct val="115000"/>
              </a:lnSpc>
              <a:spcBef>
                <a:spcPts val="0"/>
              </a:spcBef>
              <a:spcAft>
                <a:spcPts val="0"/>
              </a:spcAft>
              <a:buSzPts val="1850"/>
              <a:buNone/>
              <a:defRPr sz="1850"/>
            </a:lvl2pPr>
            <a:lvl3pPr lvl="2">
              <a:lnSpc>
                <a:spcPct val="115000"/>
              </a:lnSpc>
              <a:spcBef>
                <a:spcPts val="0"/>
              </a:spcBef>
              <a:spcAft>
                <a:spcPts val="0"/>
              </a:spcAft>
              <a:buSzPts val="1850"/>
              <a:buNone/>
              <a:defRPr sz="1850"/>
            </a:lvl3pPr>
            <a:lvl4pPr lvl="3">
              <a:lnSpc>
                <a:spcPct val="115000"/>
              </a:lnSpc>
              <a:spcBef>
                <a:spcPts val="0"/>
              </a:spcBef>
              <a:spcAft>
                <a:spcPts val="0"/>
              </a:spcAft>
              <a:buSzPts val="1850"/>
              <a:buNone/>
              <a:defRPr sz="1850"/>
            </a:lvl4pPr>
            <a:lvl5pPr lvl="4">
              <a:lnSpc>
                <a:spcPct val="115000"/>
              </a:lnSpc>
              <a:spcBef>
                <a:spcPts val="0"/>
              </a:spcBef>
              <a:spcAft>
                <a:spcPts val="0"/>
              </a:spcAft>
              <a:buSzPts val="1850"/>
              <a:buNone/>
              <a:defRPr sz="1850"/>
            </a:lvl5pPr>
            <a:lvl6pPr lvl="5">
              <a:lnSpc>
                <a:spcPct val="115000"/>
              </a:lnSpc>
              <a:spcBef>
                <a:spcPts val="0"/>
              </a:spcBef>
              <a:spcAft>
                <a:spcPts val="0"/>
              </a:spcAft>
              <a:buSzPts val="1850"/>
              <a:buNone/>
              <a:defRPr sz="1850"/>
            </a:lvl6pPr>
            <a:lvl7pPr lvl="6">
              <a:lnSpc>
                <a:spcPct val="115000"/>
              </a:lnSpc>
              <a:spcBef>
                <a:spcPts val="0"/>
              </a:spcBef>
              <a:spcAft>
                <a:spcPts val="0"/>
              </a:spcAft>
              <a:buSzPts val="1850"/>
              <a:buNone/>
              <a:defRPr sz="1850"/>
            </a:lvl7pPr>
            <a:lvl8pPr lvl="7">
              <a:lnSpc>
                <a:spcPct val="115000"/>
              </a:lnSpc>
              <a:spcBef>
                <a:spcPts val="0"/>
              </a:spcBef>
              <a:spcAft>
                <a:spcPts val="0"/>
              </a:spcAft>
              <a:buSzPts val="1850"/>
              <a:buNone/>
              <a:defRPr sz="1850"/>
            </a:lvl8pPr>
            <a:lvl9pPr lvl="8">
              <a:lnSpc>
                <a:spcPct val="115000"/>
              </a:lnSpc>
              <a:spcBef>
                <a:spcPts val="0"/>
              </a:spcBef>
              <a:spcAft>
                <a:spcPts val="0"/>
              </a:spcAft>
              <a:buSzPts val="1850"/>
              <a:buNone/>
              <a:defRPr sz="1850"/>
            </a:lvl9pPr>
          </a:lstStyle>
          <a:p>
            <a:endParaRPr/>
          </a:p>
        </p:txBody>
      </p:sp>
      <p:sp>
        <p:nvSpPr>
          <p:cNvPr id="11" name="Google Shape;11;p2"/>
          <p:cNvSpPr/>
          <p:nvPr/>
        </p:nvSpPr>
        <p:spPr>
          <a:xfrm>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375" y="539500"/>
            <a:ext cx="9199350" cy="4604000"/>
            <a:chOff x="-55375" y="539500"/>
            <a:chExt cx="9199350" cy="4604000"/>
          </a:xfrm>
        </p:grpSpPr>
        <p:cxnSp>
          <p:nvCxnSpPr>
            <p:cNvPr id="13" name="Google Shape;13;p2"/>
            <p:cNvCxnSpPr/>
            <p:nvPr/>
          </p:nvCxnSpPr>
          <p:spPr>
            <a:xfrm>
              <a:off x="-55375" y="4608575"/>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4;p2"/>
            <p:cNvCxnSpPr/>
            <p:nvPr/>
          </p:nvCxnSpPr>
          <p:spPr>
            <a:xfrm>
              <a:off x="4751675" y="539500"/>
              <a:ext cx="4392300" cy="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15;p2"/>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txBox="1">
            <a:spLocks noGrp="1"/>
          </p:cNvSpPr>
          <p:nvPr>
            <p:ph type="title" hasCustomPrompt="1"/>
          </p:nvPr>
        </p:nvSpPr>
        <p:spPr>
          <a:xfrm>
            <a:off x="1604400" y="1600075"/>
            <a:ext cx="5935200" cy="13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0"/>
              <a:buNone/>
              <a:defRPr sz="74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70" name="Google Shape;70;p11"/>
          <p:cNvSpPr txBox="1">
            <a:spLocks noGrp="1"/>
          </p:cNvSpPr>
          <p:nvPr>
            <p:ph type="subTitle" idx="1"/>
          </p:nvPr>
        </p:nvSpPr>
        <p:spPr>
          <a:xfrm>
            <a:off x="1604400" y="2923675"/>
            <a:ext cx="5935200" cy="423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850"/>
              <a:buNone/>
              <a:defRPr sz="1550"/>
            </a:lvl1pPr>
            <a:lvl2pPr lvl="1" algn="ctr" rtl="0">
              <a:lnSpc>
                <a:spcPct val="115000"/>
              </a:lnSpc>
              <a:spcBef>
                <a:spcPts val="0"/>
              </a:spcBef>
              <a:spcAft>
                <a:spcPts val="0"/>
              </a:spcAft>
              <a:buSzPts val="1850"/>
              <a:buNone/>
              <a:defRPr sz="1850"/>
            </a:lvl2pPr>
            <a:lvl3pPr lvl="2" algn="ctr" rtl="0">
              <a:lnSpc>
                <a:spcPct val="115000"/>
              </a:lnSpc>
              <a:spcBef>
                <a:spcPts val="0"/>
              </a:spcBef>
              <a:spcAft>
                <a:spcPts val="0"/>
              </a:spcAft>
              <a:buSzPts val="1850"/>
              <a:buNone/>
              <a:defRPr sz="1850"/>
            </a:lvl3pPr>
            <a:lvl4pPr lvl="3" algn="ctr" rtl="0">
              <a:lnSpc>
                <a:spcPct val="115000"/>
              </a:lnSpc>
              <a:spcBef>
                <a:spcPts val="0"/>
              </a:spcBef>
              <a:spcAft>
                <a:spcPts val="0"/>
              </a:spcAft>
              <a:buSzPts val="1850"/>
              <a:buNone/>
              <a:defRPr sz="1850"/>
            </a:lvl4pPr>
            <a:lvl5pPr lvl="4" algn="ctr" rtl="0">
              <a:lnSpc>
                <a:spcPct val="115000"/>
              </a:lnSpc>
              <a:spcBef>
                <a:spcPts val="0"/>
              </a:spcBef>
              <a:spcAft>
                <a:spcPts val="0"/>
              </a:spcAft>
              <a:buSzPts val="1850"/>
              <a:buNone/>
              <a:defRPr sz="1850"/>
            </a:lvl5pPr>
            <a:lvl6pPr lvl="5" algn="ctr" rtl="0">
              <a:lnSpc>
                <a:spcPct val="115000"/>
              </a:lnSpc>
              <a:spcBef>
                <a:spcPts val="0"/>
              </a:spcBef>
              <a:spcAft>
                <a:spcPts val="0"/>
              </a:spcAft>
              <a:buSzPts val="1850"/>
              <a:buNone/>
              <a:defRPr sz="1850"/>
            </a:lvl6pPr>
            <a:lvl7pPr lvl="6" algn="ctr" rtl="0">
              <a:lnSpc>
                <a:spcPct val="115000"/>
              </a:lnSpc>
              <a:spcBef>
                <a:spcPts val="0"/>
              </a:spcBef>
              <a:spcAft>
                <a:spcPts val="0"/>
              </a:spcAft>
              <a:buSzPts val="1850"/>
              <a:buNone/>
              <a:defRPr sz="1850"/>
            </a:lvl7pPr>
            <a:lvl8pPr lvl="7" algn="ctr" rtl="0">
              <a:lnSpc>
                <a:spcPct val="115000"/>
              </a:lnSpc>
              <a:spcBef>
                <a:spcPts val="0"/>
              </a:spcBef>
              <a:spcAft>
                <a:spcPts val="0"/>
              </a:spcAft>
              <a:buSzPts val="1850"/>
              <a:buNone/>
              <a:defRPr sz="1850"/>
            </a:lvl8pPr>
            <a:lvl9pPr lvl="8" algn="ctr" rtl="0">
              <a:lnSpc>
                <a:spcPct val="115000"/>
              </a:lnSpc>
              <a:spcBef>
                <a:spcPts val="0"/>
              </a:spcBef>
              <a:spcAft>
                <a:spcPts val="0"/>
              </a:spcAft>
              <a:buSzPts val="1850"/>
              <a:buNone/>
              <a:defRPr sz="1850"/>
            </a:lvl9pPr>
          </a:lstStyle>
          <a:p>
            <a:endParaRPr/>
          </a:p>
        </p:txBody>
      </p:sp>
      <p:sp>
        <p:nvSpPr>
          <p:cNvPr id="71" name="Google Shape;71;p11"/>
          <p:cNvSpPr/>
          <p:nvPr/>
        </p:nvSpPr>
        <p:spPr>
          <a:xfrm rot="10800000">
            <a:off x="-55375"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11"/>
          <p:cNvGrpSpPr/>
          <p:nvPr/>
        </p:nvGrpSpPr>
        <p:grpSpPr>
          <a:xfrm rot="10800000">
            <a:off x="-55325" y="0"/>
            <a:ext cx="9199325" cy="4604000"/>
            <a:chOff x="-55375" y="539500"/>
            <a:chExt cx="9199325" cy="4604000"/>
          </a:xfrm>
        </p:grpSpPr>
        <p:cxnSp>
          <p:nvCxnSpPr>
            <p:cNvPr id="73" name="Google Shape;73;p11"/>
            <p:cNvCxnSpPr/>
            <p:nvPr/>
          </p:nvCxnSpPr>
          <p:spPr>
            <a:xfrm>
              <a:off x="-55375" y="4608575"/>
              <a:ext cx="4563600" cy="0"/>
            </a:xfrm>
            <a:prstGeom prst="straightConnector1">
              <a:avLst/>
            </a:prstGeom>
            <a:noFill/>
            <a:ln w="9525" cap="flat" cmpd="sng">
              <a:solidFill>
                <a:schemeClr val="dk1"/>
              </a:solidFill>
              <a:prstDash val="solid"/>
              <a:round/>
              <a:headEnd type="none" w="med" len="med"/>
              <a:tailEnd type="none" w="med" len="med"/>
            </a:ln>
          </p:spPr>
        </p:cxnSp>
        <p:cxnSp>
          <p:nvCxnSpPr>
            <p:cNvPr id="74" name="Google Shape;74;p11"/>
            <p:cNvCxnSpPr/>
            <p:nvPr/>
          </p:nvCxnSpPr>
          <p:spPr>
            <a:xfrm>
              <a:off x="2576350" y="539500"/>
              <a:ext cx="65676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75;p11"/>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79" name="Google Shape;79;p13"/>
          <p:cNvSpPr txBox="1">
            <a:spLocks noGrp="1"/>
          </p:cNvSpPr>
          <p:nvPr>
            <p:ph type="subTitle" idx="1"/>
          </p:nvPr>
        </p:nvSpPr>
        <p:spPr>
          <a:xfrm>
            <a:off x="1936100" y="2129352"/>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1936100" y="1370275"/>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81" name="Google Shape;81;p13"/>
          <p:cNvSpPr txBox="1">
            <a:spLocks noGrp="1"/>
          </p:cNvSpPr>
          <p:nvPr>
            <p:ph type="title" idx="3" hasCustomPrompt="1"/>
          </p:nvPr>
        </p:nvSpPr>
        <p:spPr>
          <a:xfrm>
            <a:off x="993600" y="1483400"/>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82" name="Google Shape;82;p13"/>
          <p:cNvSpPr txBox="1">
            <a:spLocks noGrp="1"/>
          </p:cNvSpPr>
          <p:nvPr>
            <p:ph type="subTitle" idx="4"/>
          </p:nvPr>
        </p:nvSpPr>
        <p:spPr>
          <a:xfrm>
            <a:off x="1936100" y="3827175"/>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1936100" y="3068200"/>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84" name="Google Shape;84;p13"/>
          <p:cNvSpPr txBox="1">
            <a:spLocks noGrp="1"/>
          </p:cNvSpPr>
          <p:nvPr>
            <p:ph type="title" idx="6" hasCustomPrompt="1"/>
          </p:nvPr>
        </p:nvSpPr>
        <p:spPr>
          <a:xfrm>
            <a:off x="993600" y="3179712"/>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85" name="Google Shape;85;p13"/>
          <p:cNvSpPr txBox="1">
            <a:spLocks noGrp="1"/>
          </p:cNvSpPr>
          <p:nvPr>
            <p:ph type="subTitle" idx="7"/>
          </p:nvPr>
        </p:nvSpPr>
        <p:spPr>
          <a:xfrm>
            <a:off x="5969570" y="2129352"/>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6" name="Google Shape;86;p13"/>
          <p:cNvSpPr txBox="1">
            <a:spLocks noGrp="1"/>
          </p:cNvSpPr>
          <p:nvPr>
            <p:ph type="subTitle" idx="8"/>
          </p:nvPr>
        </p:nvSpPr>
        <p:spPr>
          <a:xfrm>
            <a:off x="5969570" y="1370275"/>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87" name="Google Shape;87;p13"/>
          <p:cNvSpPr txBox="1">
            <a:spLocks noGrp="1"/>
          </p:cNvSpPr>
          <p:nvPr>
            <p:ph type="title" idx="9" hasCustomPrompt="1"/>
          </p:nvPr>
        </p:nvSpPr>
        <p:spPr>
          <a:xfrm>
            <a:off x="5033780" y="1483400"/>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88" name="Google Shape;88;p13"/>
          <p:cNvSpPr txBox="1">
            <a:spLocks noGrp="1"/>
          </p:cNvSpPr>
          <p:nvPr>
            <p:ph type="subTitle" idx="13"/>
          </p:nvPr>
        </p:nvSpPr>
        <p:spPr>
          <a:xfrm>
            <a:off x="5969570" y="3827175"/>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9" name="Google Shape;89;p13"/>
          <p:cNvSpPr txBox="1">
            <a:spLocks noGrp="1"/>
          </p:cNvSpPr>
          <p:nvPr>
            <p:ph type="subTitle" idx="14"/>
          </p:nvPr>
        </p:nvSpPr>
        <p:spPr>
          <a:xfrm>
            <a:off x="5969570" y="3068200"/>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90" name="Google Shape;90;p13"/>
          <p:cNvSpPr txBox="1">
            <a:spLocks noGrp="1"/>
          </p:cNvSpPr>
          <p:nvPr>
            <p:ph type="title" idx="15" hasCustomPrompt="1"/>
          </p:nvPr>
        </p:nvSpPr>
        <p:spPr>
          <a:xfrm>
            <a:off x="5033780" y="3179712"/>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cxnSp>
        <p:nvCxnSpPr>
          <p:cNvPr id="91" name="Google Shape;91;p13"/>
          <p:cNvCxnSpPr/>
          <p:nvPr/>
        </p:nvCxnSpPr>
        <p:spPr>
          <a:xfrm rot="10800000">
            <a:off x="9002100" y="-100"/>
            <a:ext cx="0" cy="2652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83150" y="3920175"/>
            <a:ext cx="7577700" cy="554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subTitle" idx="1"/>
          </p:nvPr>
        </p:nvSpPr>
        <p:spPr>
          <a:xfrm>
            <a:off x="783150" y="1931831"/>
            <a:ext cx="7577700" cy="19116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500"/>
              <a:buNone/>
              <a:defRPr sz="3100"/>
            </a:lvl1pPr>
            <a:lvl2pPr lvl="1" algn="ctr" rtl="0">
              <a:lnSpc>
                <a:spcPct val="115000"/>
              </a:lnSpc>
              <a:spcBef>
                <a:spcPts val="0"/>
              </a:spcBef>
              <a:spcAft>
                <a:spcPts val="0"/>
              </a:spcAft>
              <a:buSzPts val="3500"/>
              <a:buNone/>
              <a:defRPr sz="3500"/>
            </a:lvl2pPr>
            <a:lvl3pPr lvl="2" algn="ctr" rtl="0">
              <a:lnSpc>
                <a:spcPct val="115000"/>
              </a:lnSpc>
              <a:spcBef>
                <a:spcPts val="0"/>
              </a:spcBef>
              <a:spcAft>
                <a:spcPts val="0"/>
              </a:spcAft>
              <a:buSzPts val="3500"/>
              <a:buNone/>
              <a:defRPr sz="3500"/>
            </a:lvl3pPr>
            <a:lvl4pPr lvl="3" algn="ctr" rtl="0">
              <a:lnSpc>
                <a:spcPct val="115000"/>
              </a:lnSpc>
              <a:spcBef>
                <a:spcPts val="0"/>
              </a:spcBef>
              <a:spcAft>
                <a:spcPts val="0"/>
              </a:spcAft>
              <a:buSzPts val="3500"/>
              <a:buNone/>
              <a:defRPr sz="3500"/>
            </a:lvl4pPr>
            <a:lvl5pPr lvl="4" algn="ctr" rtl="0">
              <a:lnSpc>
                <a:spcPct val="115000"/>
              </a:lnSpc>
              <a:spcBef>
                <a:spcPts val="0"/>
              </a:spcBef>
              <a:spcAft>
                <a:spcPts val="0"/>
              </a:spcAft>
              <a:buSzPts val="3500"/>
              <a:buNone/>
              <a:defRPr sz="3500"/>
            </a:lvl5pPr>
            <a:lvl6pPr lvl="5" algn="ctr" rtl="0">
              <a:lnSpc>
                <a:spcPct val="115000"/>
              </a:lnSpc>
              <a:spcBef>
                <a:spcPts val="0"/>
              </a:spcBef>
              <a:spcAft>
                <a:spcPts val="0"/>
              </a:spcAft>
              <a:buSzPts val="3500"/>
              <a:buNone/>
              <a:defRPr sz="3500"/>
            </a:lvl6pPr>
            <a:lvl7pPr lvl="6" algn="ctr" rtl="0">
              <a:lnSpc>
                <a:spcPct val="115000"/>
              </a:lnSpc>
              <a:spcBef>
                <a:spcPts val="0"/>
              </a:spcBef>
              <a:spcAft>
                <a:spcPts val="0"/>
              </a:spcAft>
              <a:buSzPts val="3500"/>
              <a:buNone/>
              <a:defRPr sz="3500"/>
            </a:lvl7pPr>
            <a:lvl8pPr lvl="7" algn="ctr" rtl="0">
              <a:lnSpc>
                <a:spcPct val="115000"/>
              </a:lnSpc>
              <a:spcBef>
                <a:spcPts val="0"/>
              </a:spcBef>
              <a:spcAft>
                <a:spcPts val="0"/>
              </a:spcAft>
              <a:buSzPts val="3500"/>
              <a:buNone/>
              <a:defRPr sz="3500"/>
            </a:lvl8pPr>
            <a:lvl9pPr lvl="8" algn="ctr" rtl="0">
              <a:lnSpc>
                <a:spcPct val="115000"/>
              </a:lnSpc>
              <a:spcBef>
                <a:spcPts val="0"/>
              </a:spcBef>
              <a:spcAft>
                <a:spcPts val="0"/>
              </a:spcAft>
              <a:buSzPts val="3500"/>
              <a:buNone/>
              <a:defRPr sz="3500"/>
            </a:lvl9pPr>
          </a:lstStyle>
          <a:p>
            <a:endParaRPr/>
          </a:p>
        </p:txBody>
      </p:sp>
      <p:cxnSp>
        <p:nvCxnSpPr>
          <p:cNvPr id="95" name="Google Shape;95;p14"/>
          <p:cNvCxnSpPr/>
          <p:nvPr/>
        </p:nvCxnSpPr>
        <p:spPr>
          <a:xfrm rot="10800000">
            <a:off x="75" y="4876025"/>
            <a:ext cx="8257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flipH="1">
            <a:off x="4426725" y="2036300"/>
            <a:ext cx="3205200" cy="1477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500"/>
              <a:buNone/>
              <a:defRPr sz="42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98" name="Google Shape;98;p15"/>
          <p:cNvSpPr txBox="1">
            <a:spLocks noGrp="1"/>
          </p:cNvSpPr>
          <p:nvPr>
            <p:ph type="title" idx="2" hasCustomPrompt="1"/>
          </p:nvPr>
        </p:nvSpPr>
        <p:spPr>
          <a:xfrm flipH="1">
            <a:off x="6555825" y="1012500"/>
            <a:ext cx="1076100" cy="87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5300"/>
              <a:buNone/>
              <a:defRPr sz="42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sp>
        <p:nvSpPr>
          <p:cNvPr id="99" name="Google Shape;99;p15"/>
          <p:cNvSpPr txBox="1">
            <a:spLocks noGrp="1"/>
          </p:cNvSpPr>
          <p:nvPr>
            <p:ph type="subTitle" idx="1"/>
          </p:nvPr>
        </p:nvSpPr>
        <p:spPr>
          <a:xfrm flipH="1">
            <a:off x="4426725" y="3573275"/>
            <a:ext cx="3205200" cy="6975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850"/>
              <a:buNone/>
              <a:defRPr sz="1550"/>
            </a:lvl1pPr>
            <a:lvl2pPr lvl="1" algn="r" rtl="0">
              <a:lnSpc>
                <a:spcPct val="115000"/>
              </a:lnSpc>
              <a:spcBef>
                <a:spcPts val="0"/>
              </a:spcBef>
              <a:spcAft>
                <a:spcPts val="0"/>
              </a:spcAft>
              <a:buSzPts val="1850"/>
              <a:buNone/>
              <a:defRPr sz="1850"/>
            </a:lvl2pPr>
            <a:lvl3pPr lvl="2" algn="r" rtl="0">
              <a:lnSpc>
                <a:spcPct val="115000"/>
              </a:lnSpc>
              <a:spcBef>
                <a:spcPts val="0"/>
              </a:spcBef>
              <a:spcAft>
                <a:spcPts val="0"/>
              </a:spcAft>
              <a:buSzPts val="1850"/>
              <a:buNone/>
              <a:defRPr sz="1850"/>
            </a:lvl3pPr>
            <a:lvl4pPr lvl="3" algn="r" rtl="0">
              <a:lnSpc>
                <a:spcPct val="115000"/>
              </a:lnSpc>
              <a:spcBef>
                <a:spcPts val="0"/>
              </a:spcBef>
              <a:spcAft>
                <a:spcPts val="0"/>
              </a:spcAft>
              <a:buSzPts val="1850"/>
              <a:buNone/>
              <a:defRPr sz="1850"/>
            </a:lvl4pPr>
            <a:lvl5pPr lvl="4" algn="r" rtl="0">
              <a:lnSpc>
                <a:spcPct val="115000"/>
              </a:lnSpc>
              <a:spcBef>
                <a:spcPts val="0"/>
              </a:spcBef>
              <a:spcAft>
                <a:spcPts val="0"/>
              </a:spcAft>
              <a:buSzPts val="1850"/>
              <a:buNone/>
              <a:defRPr sz="1850"/>
            </a:lvl5pPr>
            <a:lvl6pPr lvl="5" algn="r" rtl="0">
              <a:lnSpc>
                <a:spcPct val="115000"/>
              </a:lnSpc>
              <a:spcBef>
                <a:spcPts val="0"/>
              </a:spcBef>
              <a:spcAft>
                <a:spcPts val="0"/>
              </a:spcAft>
              <a:buSzPts val="1850"/>
              <a:buNone/>
              <a:defRPr sz="1850"/>
            </a:lvl6pPr>
            <a:lvl7pPr lvl="6" algn="r" rtl="0">
              <a:lnSpc>
                <a:spcPct val="115000"/>
              </a:lnSpc>
              <a:spcBef>
                <a:spcPts val="0"/>
              </a:spcBef>
              <a:spcAft>
                <a:spcPts val="0"/>
              </a:spcAft>
              <a:buSzPts val="1850"/>
              <a:buNone/>
              <a:defRPr sz="1850"/>
            </a:lvl7pPr>
            <a:lvl8pPr lvl="7" algn="r" rtl="0">
              <a:lnSpc>
                <a:spcPct val="115000"/>
              </a:lnSpc>
              <a:spcBef>
                <a:spcPts val="0"/>
              </a:spcBef>
              <a:spcAft>
                <a:spcPts val="0"/>
              </a:spcAft>
              <a:buSzPts val="1850"/>
              <a:buNone/>
              <a:defRPr sz="1850"/>
            </a:lvl8pPr>
            <a:lvl9pPr lvl="8" algn="r" rtl="0">
              <a:lnSpc>
                <a:spcPct val="115000"/>
              </a:lnSpc>
              <a:spcBef>
                <a:spcPts val="0"/>
              </a:spcBef>
              <a:spcAft>
                <a:spcPts val="0"/>
              </a:spcAft>
              <a:buSzPts val="1850"/>
              <a:buNone/>
              <a:defRPr sz="1850"/>
            </a:lvl9pPr>
          </a:lstStyle>
          <a:p>
            <a:endParaRPr/>
          </a:p>
        </p:txBody>
      </p:sp>
      <p:sp>
        <p:nvSpPr>
          <p:cNvPr id="100" name="Google Shape;100;p15"/>
          <p:cNvSpPr/>
          <p:nvPr/>
        </p:nvSpPr>
        <p:spPr>
          <a:xfrm flipH="1">
            <a:off x="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 name="Google Shape;101;p15"/>
          <p:cNvCxnSpPr/>
          <p:nvPr/>
        </p:nvCxnSpPr>
        <p:spPr>
          <a:xfrm rot="10800000">
            <a:off x="0" y="4876025"/>
            <a:ext cx="4870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2">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104" name="Google Shape;104;p16"/>
          <p:cNvSpPr txBox="1">
            <a:spLocks noGrp="1"/>
          </p:cNvSpPr>
          <p:nvPr>
            <p:ph type="subTitle" idx="1"/>
          </p:nvPr>
        </p:nvSpPr>
        <p:spPr>
          <a:xfrm>
            <a:off x="713225" y="358247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5" name="Google Shape;105;p16"/>
          <p:cNvSpPr txBox="1">
            <a:spLocks noGrp="1"/>
          </p:cNvSpPr>
          <p:nvPr>
            <p:ph type="title" idx="2" hasCustomPrompt="1"/>
          </p:nvPr>
        </p:nvSpPr>
        <p:spPr>
          <a:xfrm>
            <a:off x="713225" y="1575103"/>
            <a:ext cx="2400300" cy="80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6"/>
          <p:cNvSpPr txBox="1">
            <a:spLocks noGrp="1"/>
          </p:cNvSpPr>
          <p:nvPr>
            <p:ph type="subTitle" idx="3"/>
          </p:nvPr>
        </p:nvSpPr>
        <p:spPr>
          <a:xfrm>
            <a:off x="713225" y="2654575"/>
            <a:ext cx="2400300" cy="861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107" name="Google Shape;107;p16"/>
          <p:cNvSpPr txBox="1">
            <a:spLocks noGrp="1"/>
          </p:cNvSpPr>
          <p:nvPr>
            <p:ph type="subTitle" idx="4"/>
          </p:nvPr>
        </p:nvSpPr>
        <p:spPr>
          <a:xfrm>
            <a:off x="6030475" y="358247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8" name="Google Shape;108;p16"/>
          <p:cNvSpPr txBox="1">
            <a:spLocks noGrp="1"/>
          </p:cNvSpPr>
          <p:nvPr>
            <p:ph type="title" idx="5" hasCustomPrompt="1"/>
          </p:nvPr>
        </p:nvSpPr>
        <p:spPr>
          <a:xfrm>
            <a:off x="6030475" y="1575103"/>
            <a:ext cx="2400300" cy="80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9" name="Google Shape;109;p16"/>
          <p:cNvSpPr txBox="1">
            <a:spLocks noGrp="1"/>
          </p:cNvSpPr>
          <p:nvPr>
            <p:ph type="subTitle" idx="6"/>
          </p:nvPr>
        </p:nvSpPr>
        <p:spPr>
          <a:xfrm>
            <a:off x="6030475" y="2654575"/>
            <a:ext cx="2400300" cy="861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110" name="Google Shape;110;p16"/>
          <p:cNvSpPr txBox="1">
            <a:spLocks noGrp="1"/>
          </p:cNvSpPr>
          <p:nvPr>
            <p:ph type="subTitle" idx="7"/>
          </p:nvPr>
        </p:nvSpPr>
        <p:spPr>
          <a:xfrm>
            <a:off x="3371850" y="358247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1" name="Google Shape;111;p16"/>
          <p:cNvSpPr txBox="1">
            <a:spLocks noGrp="1"/>
          </p:cNvSpPr>
          <p:nvPr>
            <p:ph type="title" idx="8" hasCustomPrompt="1"/>
          </p:nvPr>
        </p:nvSpPr>
        <p:spPr>
          <a:xfrm>
            <a:off x="3371850" y="1575103"/>
            <a:ext cx="2400300" cy="80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2" name="Google Shape;112;p16"/>
          <p:cNvSpPr txBox="1">
            <a:spLocks noGrp="1"/>
          </p:cNvSpPr>
          <p:nvPr>
            <p:ph type="subTitle" idx="9"/>
          </p:nvPr>
        </p:nvSpPr>
        <p:spPr>
          <a:xfrm>
            <a:off x="3371850" y="2654575"/>
            <a:ext cx="2400300" cy="861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cxnSp>
        <p:nvCxnSpPr>
          <p:cNvPr id="113" name="Google Shape;113;p16"/>
          <p:cNvCxnSpPr/>
          <p:nvPr/>
        </p:nvCxnSpPr>
        <p:spPr>
          <a:xfrm rot="10800000">
            <a:off x="5035800" y="4797575"/>
            <a:ext cx="4108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1">
  <p:cSld name="CUSTOM_2_1_2">
    <p:spTree>
      <p:nvGrpSpPr>
        <p:cNvPr id="1" name="Shape 114"/>
        <p:cNvGrpSpPr/>
        <p:nvPr/>
      </p:nvGrpSpPr>
      <p:grpSpPr>
        <a:xfrm>
          <a:off x="0" y="0"/>
          <a:ext cx="0" cy="0"/>
          <a:chOff x="0" y="0"/>
          <a:chExt cx="0" cy="0"/>
        </a:xfrm>
      </p:grpSpPr>
      <p:sp>
        <p:nvSpPr>
          <p:cNvPr id="115" name="Google Shape;115;p17"/>
          <p:cNvSpPr txBox="1">
            <a:spLocks noGrp="1"/>
          </p:cNvSpPr>
          <p:nvPr>
            <p:ph type="subTitle" idx="1"/>
          </p:nvPr>
        </p:nvSpPr>
        <p:spPr>
          <a:xfrm>
            <a:off x="2370900" y="1278125"/>
            <a:ext cx="44022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17"/>
          <p:cNvSpPr txBox="1">
            <a:spLocks noGrp="1"/>
          </p:cNvSpPr>
          <p:nvPr>
            <p:ph type="title" hasCustomPrompt="1"/>
          </p:nvPr>
        </p:nvSpPr>
        <p:spPr>
          <a:xfrm>
            <a:off x="2370900" y="572825"/>
            <a:ext cx="4402200" cy="7389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17" name="Google Shape;117;p17"/>
          <p:cNvSpPr txBox="1">
            <a:spLocks noGrp="1"/>
          </p:cNvSpPr>
          <p:nvPr>
            <p:ph type="subTitle" idx="2"/>
          </p:nvPr>
        </p:nvSpPr>
        <p:spPr>
          <a:xfrm>
            <a:off x="2370900" y="4087875"/>
            <a:ext cx="44022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8" name="Google Shape;118;p17"/>
          <p:cNvSpPr txBox="1">
            <a:spLocks noGrp="1"/>
          </p:cNvSpPr>
          <p:nvPr>
            <p:ph type="title" idx="3" hasCustomPrompt="1"/>
          </p:nvPr>
        </p:nvSpPr>
        <p:spPr>
          <a:xfrm>
            <a:off x="2370900" y="3382575"/>
            <a:ext cx="4402200" cy="7389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19" name="Google Shape;119;p17"/>
          <p:cNvSpPr txBox="1">
            <a:spLocks noGrp="1"/>
          </p:cNvSpPr>
          <p:nvPr>
            <p:ph type="subTitle" idx="4"/>
          </p:nvPr>
        </p:nvSpPr>
        <p:spPr>
          <a:xfrm>
            <a:off x="2370900" y="2683000"/>
            <a:ext cx="44022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0" name="Google Shape;120;p17"/>
          <p:cNvSpPr txBox="1">
            <a:spLocks noGrp="1"/>
          </p:cNvSpPr>
          <p:nvPr>
            <p:ph type="title" idx="5" hasCustomPrompt="1"/>
          </p:nvPr>
        </p:nvSpPr>
        <p:spPr>
          <a:xfrm>
            <a:off x="2370900" y="1977700"/>
            <a:ext cx="4402200" cy="7389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grpSp>
        <p:nvGrpSpPr>
          <p:cNvPr id="121" name="Google Shape;121;p17"/>
          <p:cNvGrpSpPr/>
          <p:nvPr/>
        </p:nvGrpSpPr>
        <p:grpSpPr>
          <a:xfrm>
            <a:off x="711250" y="-125"/>
            <a:ext cx="7719525" cy="5143625"/>
            <a:chOff x="711250" y="-125"/>
            <a:chExt cx="7719525" cy="5143625"/>
          </a:xfrm>
        </p:grpSpPr>
        <p:cxnSp>
          <p:nvCxnSpPr>
            <p:cNvPr id="122" name="Google Shape;122;p17"/>
            <p:cNvCxnSpPr/>
            <p:nvPr/>
          </p:nvCxnSpPr>
          <p:spPr>
            <a:xfrm rot="10800000">
              <a:off x="711250" y="2191500"/>
              <a:ext cx="0" cy="2952000"/>
            </a:xfrm>
            <a:prstGeom prst="straightConnector1">
              <a:avLst/>
            </a:prstGeom>
            <a:noFill/>
            <a:ln w="9525" cap="flat" cmpd="sng">
              <a:solidFill>
                <a:schemeClr val="dk1"/>
              </a:solidFill>
              <a:prstDash val="solid"/>
              <a:round/>
              <a:headEnd type="none" w="med" len="med"/>
              <a:tailEnd type="none" w="med" len="med"/>
            </a:ln>
          </p:spPr>
        </p:cxnSp>
        <p:cxnSp>
          <p:nvCxnSpPr>
            <p:cNvPr id="123" name="Google Shape;123;p17"/>
            <p:cNvCxnSpPr/>
            <p:nvPr/>
          </p:nvCxnSpPr>
          <p:spPr>
            <a:xfrm rot="10800000">
              <a:off x="8430775" y="-125"/>
              <a:ext cx="0" cy="2191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2_1_1">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grpSp>
        <p:nvGrpSpPr>
          <p:cNvPr id="126" name="Google Shape;126;p18"/>
          <p:cNvGrpSpPr/>
          <p:nvPr/>
        </p:nvGrpSpPr>
        <p:grpSpPr>
          <a:xfrm flipH="1">
            <a:off x="0" y="4876025"/>
            <a:ext cx="9144000" cy="267600"/>
            <a:chOff x="0" y="4876025"/>
            <a:chExt cx="9144000" cy="267600"/>
          </a:xfrm>
        </p:grpSpPr>
        <p:sp>
          <p:nvSpPr>
            <p:cNvPr id="127" name="Google Shape;127;p18"/>
            <p:cNvSpPr/>
            <p:nvPr/>
          </p:nvSpPr>
          <p:spPr>
            <a:xfrm>
              <a:off x="0" y="4876025"/>
              <a:ext cx="91440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 name="Google Shape;128;p18"/>
            <p:cNvCxnSpPr/>
            <p:nvPr/>
          </p:nvCxnSpPr>
          <p:spPr>
            <a:xfrm>
              <a:off x="4572000" y="5009825"/>
              <a:ext cx="4572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2_1_1_2">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cxnSp>
        <p:nvCxnSpPr>
          <p:cNvPr id="131" name="Google Shape;131;p19"/>
          <p:cNvCxnSpPr/>
          <p:nvPr/>
        </p:nvCxnSpPr>
        <p:spPr>
          <a:xfrm>
            <a:off x="0" y="262400"/>
            <a:ext cx="2286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2_1_1_1">
    <p:spTree>
      <p:nvGrpSpPr>
        <p:cNvPr id="1" name="Shape 132"/>
        <p:cNvGrpSpPr/>
        <p:nvPr/>
      </p:nvGrpSpPr>
      <p:grpSpPr>
        <a:xfrm>
          <a:off x="0" y="0"/>
          <a:ext cx="0" cy="0"/>
          <a:chOff x="0" y="0"/>
          <a:chExt cx="0" cy="0"/>
        </a:xfrm>
      </p:grpSpPr>
      <p:grpSp>
        <p:nvGrpSpPr>
          <p:cNvPr id="133" name="Google Shape;133;p20"/>
          <p:cNvGrpSpPr/>
          <p:nvPr/>
        </p:nvGrpSpPr>
        <p:grpSpPr>
          <a:xfrm>
            <a:off x="0" y="0"/>
            <a:ext cx="9144075" cy="5143500"/>
            <a:chOff x="0" y="0"/>
            <a:chExt cx="9144075" cy="5143500"/>
          </a:xfrm>
        </p:grpSpPr>
        <p:sp>
          <p:nvSpPr>
            <p:cNvPr id="134" name="Google Shape;134;p20"/>
            <p:cNvSpPr/>
            <p:nvPr/>
          </p:nvSpPr>
          <p:spPr>
            <a:xfrm>
              <a:off x="4185975" y="4426700"/>
              <a:ext cx="4958100" cy="71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0"/>
          <p:cNvSpPr txBox="1">
            <a:spLocks noGrp="1"/>
          </p:cNvSpPr>
          <p:nvPr>
            <p:ph type="title"/>
          </p:nvPr>
        </p:nvSpPr>
        <p:spPr>
          <a:xfrm>
            <a:off x="4035075" y="1441250"/>
            <a:ext cx="3428100" cy="118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9200"/>
              <a:buNone/>
              <a:defRPr sz="6500"/>
            </a:lvl1pPr>
            <a:lvl2pPr lvl="1" rtl="0">
              <a:spcBef>
                <a:spcPts val="0"/>
              </a:spcBef>
              <a:spcAft>
                <a:spcPts val="0"/>
              </a:spcAft>
              <a:buSzPts val="9200"/>
              <a:buNone/>
              <a:defRPr sz="9200"/>
            </a:lvl2pPr>
            <a:lvl3pPr lvl="2" rtl="0">
              <a:spcBef>
                <a:spcPts val="0"/>
              </a:spcBef>
              <a:spcAft>
                <a:spcPts val="0"/>
              </a:spcAft>
              <a:buSzPts val="9200"/>
              <a:buNone/>
              <a:defRPr sz="9200"/>
            </a:lvl3pPr>
            <a:lvl4pPr lvl="3" rtl="0">
              <a:spcBef>
                <a:spcPts val="0"/>
              </a:spcBef>
              <a:spcAft>
                <a:spcPts val="0"/>
              </a:spcAft>
              <a:buSzPts val="9200"/>
              <a:buNone/>
              <a:defRPr sz="9200"/>
            </a:lvl4pPr>
            <a:lvl5pPr lvl="4" rtl="0">
              <a:spcBef>
                <a:spcPts val="0"/>
              </a:spcBef>
              <a:spcAft>
                <a:spcPts val="0"/>
              </a:spcAft>
              <a:buSzPts val="9200"/>
              <a:buNone/>
              <a:defRPr sz="9200"/>
            </a:lvl5pPr>
            <a:lvl6pPr lvl="5" rtl="0">
              <a:spcBef>
                <a:spcPts val="0"/>
              </a:spcBef>
              <a:spcAft>
                <a:spcPts val="0"/>
              </a:spcAft>
              <a:buSzPts val="9200"/>
              <a:buNone/>
              <a:defRPr sz="9200"/>
            </a:lvl6pPr>
            <a:lvl7pPr lvl="6" rtl="0">
              <a:spcBef>
                <a:spcPts val="0"/>
              </a:spcBef>
              <a:spcAft>
                <a:spcPts val="0"/>
              </a:spcAft>
              <a:buSzPts val="9200"/>
              <a:buNone/>
              <a:defRPr sz="9200"/>
            </a:lvl7pPr>
            <a:lvl8pPr lvl="7" rtl="0">
              <a:spcBef>
                <a:spcPts val="0"/>
              </a:spcBef>
              <a:spcAft>
                <a:spcPts val="0"/>
              </a:spcAft>
              <a:buSzPts val="9200"/>
              <a:buNone/>
              <a:defRPr sz="9200"/>
            </a:lvl8pPr>
            <a:lvl9pPr lvl="8" rtl="0">
              <a:spcBef>
                <a:spcPts val="0"/>
              </a:spcBef>
              <a:spcAft>
                <a:spcPts val="0"/>
              </a:spcAft>
              <a:buSzPts val="9200"/>
              <a:buNone/>
              <a:defRPr sz="9200"/>
            </a:lvl9pPr>
          </a:lstStyle>
          <a:p>
            <a:endParaRPr/>
          </a:p>
        </p:txBody>
      </p:sp>
      <p:sp>
        <p:nvSpPr>
          <p:cNvPr id="137" name="Google Shape;137;p20"/>
          <p:cNvSpPr txBox="1">
            <a:spLocks noGrp="1"/>
          </p:cNvSpPr>
          <p:nvPr>
            <p:ph type="subTitle" idx="1"/>
          </p:nvPr>
        </p:nvSpPr>
        <p:spPr>
          <a:xfrm>
            <a:off x="4035075" y="2568000"/>
            <a:ext cx="3428100" cy="9720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850"/>
              <a:buNone/>
              <a:defRPr sz="1550"/>
            </a:lvl1pPr>
            <a:lvl2pPr lvl="1" algn="ctr" rtl="0">
              <a:lnSpc>
                <a:spcPct val="115000"/>
              </a:lnSpc>
              <a:spcBef>
                <a:spcPts val="0"/>
              </a:spcBef>
              <a:spcAft>
                <a:spcPts val="0"/>
              </a:spcAft>
              <a:buSzPts val="1850"/>
              <a:buNone/>
              <a:defRPr sz="1850"/>
            </a:lvl2pPr>
            <a:lvl3pPr lvl="2" algn="ctr" rtl="0">
              <a:lnSpc>
                <a:spcPct val="115000"/>
              </a:lnSpc>
              <a:spcBef>
                <a:spcPts val="0"/>
              </a:spcBef>
              <a:spcAft>
                <a:spcPts val="0"/>
              </a:spcAft>
              <a:buSzPts val="1850"/>
              <a:buNone/>
              <a:defRPr sz="1850"/>
            </a:lvl3pPr>
            <a:lvl4pPr lvl="3" algn="ctr" rtl="0">
              <a:lnSpc>
                <a:spcPct val="115000"/>
              </a:lnSpc>
              <a:spcBef>
                <a:spcPts val="0"/>
              </a:spcBef>
              <a:spcAft>
                <a:spcPts val="0"/>
              </a:spcAft>
              <a:buSzPts val="1850"/>
              <a:buNone/>
              <a:defRPr sz="1850"/>
            </a:lvl4pPr>
            <a:lvl5pPr lvl="4" algn="ctr" rtl="0">
              <a:lnSpc>
                <a:spcPct val="115000"/>
              </a:lnSpc>
              <a:spcBef>
                <a:spcPts val="0"/>
              </a:spcBef>
              <a:spcAft>
                <a:spcPts val="0"/>
              </a:spcAft>
              <a:buSzPts val="1850"/>
              <a:buNone/>
              <a:defRPr sz="1850"/>
            </a:lvl5pPr>
            <a:lvl6pPr lvl="5" algn="ctr" rtl="0">
              <a:lnSpc>
                <a:spcPct val="115000"/>
              </a:lnSpc>
              <a:spcBef>
                <a:spcPts val="0"/>
              </a:spcBef>
              <a:spcAft>
                <a:spcPts val="0"/>
              </a:spcAft>
              <a:buSzPts val="1850"/>
              <a:buNone/>
              <a:defRPr sz="1850"/>
            </a:lvl6pPr>
            <a:lvl7pPr lvl="6" algn="ctr" rtl="0">
              <a:lnSpc>
                <a:spcPct val="115000"/>
              </a:lnSpc>
              <a:spcBef>
                <a:spcPts val="0"/>
              </a:spcBef>
              <a:spcAft>
                <a:spcPts val="0"/>
              </a:spcAft>
              <a:buSzPts val="1850"/>
              <a:buNone/>
              <a:defRPr sz="1850"/>
            </a:lvl7pPr>
            <a:lvl8pPr lvl="7" algn="ctr" rtl="0">
              <a:lnSpc>
                <a:spcPct val="115000"/>
              </a:lnSpc>
              <a:spcBef>
                <a:spcPts val="0"/>
              </a:spcBef>
              <a:spcAft>
                <a:spcPts val="0"/>
              </a:spcAft>
              <a:buSzPts val="1850"/>
              <a:buNone/>
              <a:defRPr sz="1850"/>
            </a:lvl8pPr>
            <a:lvl9pPr lvl="8" algn="ctr" rtl="0">
              <a:lnSpc>
                <a:spcPct val="115000"/>
              </a:lnSpc>
              <a:spcBef>
                <a:spcPts val="0"/>
              </a:spcBef>
              <a:spcAft>
                <a:spcPts val="0"/>
              </a:spcAft>
              <a:buSzPts val="1850"/>
              <a:buNone/>
              <a:defRPr sz="1850"/>
            </a:lvl9pPr>
          </a:lstStyle>
          <a:p>
            <a:endParaRPr/>
          </a:p>
        </p:txBody>
      </p:sp>
      <p:grpSp>
        <p:nvGrpSpPr>
          <p:cNvPr id="138" name="Google Shape;138;p20"/>
          <p:cNvGrpSpPr/>
          <p:nvPr/>
        </p:nvGrpSpPr>
        <p:grpSpPr>
          <a:xfrm>
            <a:off x="150" y="539500"/>
            <a:ext cx="8430625" cy="4604000"/>
            <a:chOff x="150" y="539500"/>
            <a:chExt cx="8430625" cy="4604000"/>
          </a:xfrm>
        </p:grpSpPr>
        <p:cxnSp>
          <p:nvCxnSpPr>
            <p:cNvPr id="139" name="Google Shape;139;p20"/>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cxnSp>
          <p:nvCxnSpPr>
            <p:cNvPr id="140" name="Google Shape;140;p20"/>
            <p:cNvCxnSpPr/>
            <p:nvPr/>
          </p:nvCxnSpPr>
          <p:spPr>
            <a:xfrm rot="10800000">
              <a:off x="150" y="539500"/>
              <a:ext cx="433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1512075" y="2036300"/>
            <a:ext cx="3205200" cy="1477500"/>
          </a:xfrm>
          <a:prstGeom prst="rect">
            <a:avLst/>
          </a:prstGeom>
        </p:spPr>
        <p:txBody>
          <a:bodyPr spcFirstLastPara="1" wrap="square" lIns="91425" tIns="91425" rIns="91425" bIns="91425" anchor="t" anchorCtr="0">
            <a:noAutofit/>
          </a:bodyPr>
          <a:lstStyle>
            <a:lvl1pPr lvl="0" algn="l">
              <a:spcBef>
                <a:spcPts val="0"/>
              </a:spcBef>
              <a:spcAft>
                <a:spcPts val="0"/>
              </a:spcAft>
              <a:buSzPts val="4500"/>
              <a:buNone/>
              <a:defRPr sz="42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a:endParaRPr/>
          </a:p>
        </p:txBody>
      </p:sp>
      <p:sp>
        <p:nvSpPr>
          <p:cNvPr id="18" name="Google Shape;18;p3"/>
          <p:cNvSpPr txBox="1">
            <a:spLocks noGrp="1"/>
          </p:cNvSpPr>
          <p:nvPr>
            <p:ph type="title" idx="2" hasCustomPrompt="1"/>
          </p:nvPr>
        </p:nvSpPr>
        <p:spPr>
          <a:xfrm>
            <a:off x="1512075" y="1012500"/>
            <a:ext cx="1076100" cy="8700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300"/>
              <a:buNone/>
              <a:defRPr sz="42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sp>
        <p:nvSpPr>
          <p:cNvPr id="19" name="Google Shape;19;p3"/>
          <p:cNvSpPr txBox="1">
            <a:spLocks noGrp="1"/>
          </p:cNvSpPr>
          <p:nvPr>
            <p:ph type="subTitle" idx="1"/>
          </p:nvPr>
        </p:nvSpPr>
        <p:spPr>
          <a:xfrm>
            <a:off x="1512075" y="3573275"/>
            <a:ext cx="3205200" cy="697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850"/>
              <a:buNone/>
              <a:defRPr sz="1550"/>
            </a:lvl1pPr>
            <a:lvl2pPr lvl="1" algn="r" rtl="0">
              <a:lnSpc>
                <a:spcPct val="115000"/>
              </a:lnSpc>
              <a:spcBef>
                <a:spcPts val="0"/>
              </a:spcBef>
              <a:spcAft>
                <a:spcPts val="0"/>
              </a:spcAft>
              <a:buSzPts val="1850"/>
              <a:buNone/>
              <a:defRPr sz="1850"/>
            </a:lvl2pPr>
            <a:lvl3pPr lvl="2" algn="r" rtl="0">
              <a:lnSpc>
                <a:spcPct val="115000"/>
              </a:lnSpc>
              <a:spcBef>
                <a:spcPts val="0"/>
              </a:spcBef>
              <a:spcAft>
                <a:spcPts val="0"/>
              </a:spcAft>
              <a:buSzPts val="1850"/>
              <a:buNone/>
              <a:defRPr sz="1850"/>
            </a:lvl3pPr>
            <a:lvl4pPr lvl="3" algn="r" rtl="0">
              <a:lnSpc>
                <a:spcPct val="115000"/>
              </a:lnSpc>
              <a:spcBef>
                <a:spcPts val="0"/>
              </a:spcBef>
              <a:spcAft>
                <a:spcPts val="0"/>
              </a:spcAft>
              <a:buSzPts val="1850"/>
              <a:buNone/>
              <a:defRPr sz="1850"/>
            </a:lvl4pPr>
            <a:lvl5pPr lvl="4" algn="r" rtl="0">
              <a:lnSpc>
                <a:spcPct val="115000"/>
              </a:lnSpc>
              <a:spcBef>
                <a:spcPts val="0"/>
              </a:spcBef>
              <a:spcAft>
                <a:spcPts val="0"/>
              </a:spcAft>
              <a:buSzPts val="1850"/>
              <a:buNone/>
              <a:defRPr sz="1850"/>
            </a:lvl5pPr>
            <a:lvl6pPr lvl="5" algn="r" rtl="0">
              <a:lnSpc>
                <a:spcPct val="115000"/>
              </a:lnSpc>
              <a:spcBef>
                <a:spcPts val="0"/>
              </a:spcBef>
              <a:spcAft>
                <a:spcPts val="0"/>
              </a:spcAft>
              <a:buSzPts val="1850"/>
              <a:buNone/>
              <a:defRPr sz="1850"/>
            </a:lvl6pPr>
            <a:lvl7pPr lvl="6" algn="r" rtl="0">
              <a:lnSpc>
                <a:spcPct val="115000"/>
              </a:lnSpc>
              <a:spcBef>
                <a:spcPts val="0"/>
              </a:spcBef>
              <a:spcAft>
                <a:spcPts val="0"/>
              </a:spcAft>
              <a:buSzPts val="1850"/>
              <a:buNone/>
              <a:defRPr sz="1850"/>
            </a:lvl7pPr>
            <a:lvl8pPr lvl="7" algn="r" rtl="0">
              <a:lnSpc>
                <a:spcPct val="115000"/>
              </a:lnSpc>
              <a:spcBef>
                <a:spcPts val="0"/>
              </a:spcBef>
              <a:spcAft>
                <a:spcPts val="0"/>
              </a:spcAft>
              <a:buSzPts val="1850"/>
              <a:buNone/>
              <a:defRPr sz="1850"/>
            </a:lvl8pPr>
            <a:lvl9pPr lvl="8" algn="r" rtl="0">
              <a:lnSpc>
                <a:spcPct val="115000"/>
              </a:lnSpc>
              <a:spcBef>
                <a:spcPts val="0"/>
              </a:spcBef>
              <a:spcAft>
                <a:spcPts val="0"/>
              </a:spcAft>
              <a:buSzPts val="1850"/>
              <a:buNone/>
              <a:defRPr sz="1850"/>
            </a:lvl9pPr>
          </a:lstStyle>
          <a:p>
            <a:endParaRPr/>
          </a:p>
        </p:txBody>
      </p:sp>
      <p:sp>
        <p:nvSpPr>
          <p:cNvPr id="20" name="Google Shape;20;p3"/>
          <p:cNvSpPr/>
          <p:nvPr/>
        </p:nvSpPr>
        <p:spPr>
          <a:xfrm>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a:off x="4273200" y="4876025"/>
            <a:ext cx="4870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11">
    <p:spTree>
      <p:nvGrpSpPr>
        <p:cNvPr id="1" name="Shape 141"/>
        <p:cNvGrpSpPr/>
        <p:nvPr/>
      </p:nvGrpSpPr>
      <p:grpSpPr>
        <a:xfrm>
          <a:off x="0" y="0"/>
          <a:ext cx="0" cy="0"/>
          <a:chOff x="0" y="0"/>
          <a:chExt cx="0" cy="0"/>
        </a:xfrm>
      </p:grpSpPr>
      <p:sp>
        <p:nvSpPr>
          <p:cNvPr id="142" name="Google Shape;142;p21"/>
          <p:cNvSpPr txBox="1">
            <a:spLocks noGrp="1"/>
          </p:cNvSpPr>
          <p:nvPr>
            <p:ph type="body" idx="1"/>
          </p:nvPr>
        </p:nvSpPr>
        <p:spPr>
          <a:xfrm>
            <a:off x="1691100" y="1759300"/>
            <a:ext cx="5761800" cy="2092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Font typeface="Red Hat Display"/>
              <a:buChar char="■"/>
              <a:defRPr/>
            </a:lvl1pPr>
            <a:lvl2pPr marL="914400" lvl="1" indent="-317500" rtl="0">
              <a:spcBef>
                <a:spcPts val="1600"/>
              </a:spcBef>
              <a:spcAft>
                <a:spcPts val="0"/>
              </a:spcAft>
              <a:buClr>
                <a:srgbClr val="FFFFFF"/>
              </a:buClr>
              <a:buSzPts val="1400"/>
              <a:buFont typeface="Red Hat Display"/>
              <a:buChar char="○"/>
              <a:defRPr/>
            </a:lvl2pPr>
            <a:lvl3pPr marL="1371600" lvl="2" indent="-317500" rtl="0">
              <a:spcBef>
                <a:spcPts val="1600"/>
              </a:spcBef>
              <a:spcAft>
                <a:spcPts val="0"/>
              </a:spcAft>
              <a:buClr>
                <a:srgbClr val="FFFFFF"/>
              </a:buClr>
              <a:buSzPts val="1400"/>
              <a:buFont typeface="Red Hat Display"/>
              <a:buChar char="■"/>
              <a:defRPr/>
            </a:lvl3pPr>
            <a:lvl4pPr marL="1828800" lvl="3" indent="-317500" rtl="0">
              <a:spcBef>
                <a:spcPts val="1600"/>
              </a:spcBef>
              <a:spcAft>
                <a:spcPts val="0"/>
              </a:spcAft>
              <a:buClr>
                <a:srgbClr val="FFFFFF"/>
              </a:buClr>
              <a:buSzPts val="1400"/>
              <a:buFont typeface="Red Hat Display"/>
              <a:buChar char="●"/>
              <a:defRPr/>
            </a:lvl4pPr>
            <a:lvl5pPr marL="2286000" lvl="4" indent="-317500" rtl="0">
              <a:spcBef>
                <a:spcPts val="1600"/>
              </a:spcBef>
              <a:spcAft>
                <a:spcPts val="0"/>
              </a:spcAft>
              <a:buClr>
                <a:srgbClr val="FFFFFF"/>
              </a:buClr>
              <a:buSzPts val="1400"/>
              <a:buFont typeface="Red Hat Display"/>
              <a:buChar char="○"/>
              <a:defRPr/>
            </a:lvl5pPr>
            <a:lvl6pPr marL="2743200" lvl="5" indent="-317500" rtl="0">
              <a:spcBef>
                <a:spcPts val="1600"/>
              </a:spcBef>
              <a:spcAft>
                <a:spcPts val="0"/>
              </a:spcAft>
              <a:buClr>
                <a:srgbClr val="FFFFFF"/>
              </a:buClr>
              <a:buSzPts val="1400"/>
              <a:buFont typeface="Red Hat Display"/>
              <a:buChar char="■"/>
              <a:defRPr/>
            </a:lvl6pPr>
            <a:lvl7pPr marL="3200400" lvl="6" indent="-317500" rtl="0">
              <a:spcBef>
                <a:spcPts val="1600"/>
              </a:spcBef>
              <a:spcAft>
                <a:spcPts val="0"/>
              </a:spcAft>
              <a:buClr>
                <a:srgbClr val="FFFFFF"/>
              </a:buClr>
              <a:buSzPts val="1400"/>
              <a:buFont typeface="Red Hat Display"/>
              <a:buChar char="●"/>
              <a:defRPr/>
            </a:lvl7pPr>
            <a:lvl8pPr marL="3657600" lvl="7" indent="-317500" rtl="0">
              <a:spcBef>
                <a:spcPts val="1600"/>
              </a:spcBef>
              <a:spcAft>
                <a:spcPts val="0"/>
              </a:spcAft>
              <a:buClr>
                <a:srgbClr val="FFFFFF"/>
              </a:buClr>
              <a:buSzPts val="1400"/>
              <a:buFont typeface="Red Hat Display"/>
              <a:buChar char="○"/>
              <a:defRPr/>
            </a:lvl8pPr>
            <a:lvl9pPr marL="4114800" lvl="8" indent="-317500" rtl="0">
              <a:spcBef>
                <a:spcPts val="1600"/>
              </a:spcBef>
              <a:spcAft>
                <a:spcPts val="1600"/>
              </a:spcAft>
              <a:buClr>
                <a:srgbClr val="FFFFFF"/>
              </a:buClr>
              <a:buSzPts val="1400"/>
              <a:buFont typeface="Red Hat Display"/>
              <a:buChar char="■"/>
              <a:defRPr/>
            </a:lvl9pPr>
          </a:lstStyle>
          <a:p>
            <a:endParaRPr/>
          </a:p>
        </p:txBody>
      </p:sp>
      <p:sp>
        <p:nvSpPr>
          <p:cNvPr id="143" name="Google Shape;143;p21"/>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44" name="Google Shape;144;p21"/>
          <p:cNvSpPr/>
          <p:nvPr/>
        </p:nvSpPr>
        <p:spPr>
          <a:xfrm flipH="1">
            <a:off x="0" y="4875900"/>
            <a:ext cx="91440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21"/>
          <p:cNvGrpSpPr/>
          <p:nvPr/>
        </p:nvGrpSpPr>
        <p:grpSpPr>
          <a:xfrm>
            <a:off x="276825" y="267475"/>
            <a:ext cx="8860200" cy="4876025"/>
            <a:chOff x="276825" y="267475"/>
            <a:chExt cx="8860200" cy="4876025"/>
          </a:xfrm>
        </p:grpSpPr>
        <p:cxnSp>
          <p:nvCxnSpPr>
            <p:cNvPr id="146" name="Google Shape;146;p21"/>
            <p:cNvCxnSpPr/>
            <p:nvPr/>
          </p:nvCxnSpPr>
          <p:spPr>
            <a:xfrm rot="10800000">
              <a:off x="276825" y="2571900"/>
              <a:ext cx="0" cy="2571600"/>
            </a:xfrm>
            <a:prstGeom prst="straightConnector1">
              <a:avLst/>
            </a:prstGeom>
            <a:noFill/>
            <a:ln w="9525" cap="flat" cmpd="sng">
              <a:solidFill>
                <a:schemeClr val="dk1"/>
              </a:solidFill>
              <a:prstDash val="solid"/>
              <a:round/>
              <a:headEnd type="none" w="med" len="med"/>
              <a:tailEnd type="none" w="med" len="med"/>
            </a:ln>
          </p:spPr>
        </p:cxnSp>
        <p:cxnSp>
          <p:nvCxnSpPr>
            <p:cNvPr id="147" name="Google Shape;147;p21"/>
            <p:cNvCxnSpPr/>
            <p:nvPr/>
          </p:nvCxnSpPr>
          <p:spPr>
            <a:xfrm>
              <a:off x="4565025" y="267475"/>
              <a:ext cx="4572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2_1_1_1_1_1">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948325" y="1409875"/>
            <a:ext cx="4863300" cy="661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50" name="Google Shape;150;p22"/>
          <p:cNvSpPr txBox="1">
            <a:spLocks noGrp="1"/>
          </p:cNvSpPr>
          <p:nvPr>
            <p:ph type="subTitle" idx="1"/>
          </p:nvPr>
        </p:nvSpPr>
        <p:spPr>
          <a:xfrm>
            <a:off x="948325" y="2172700"/>
            <a:ext cx="4863300" cy="1519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2"/>
              </a:buClr>
              <a:buSzPts val="1400"/>
              <a:buChar char="■"/>
              <a:defRPr/>
            </a:lvl1pPr>
            <a:lvl2pPr lvl="1" algn="ctr" rtl="0">
              <a:lnSpc>
                <a:spcPct val="115000"/>
              </a:lnSpc>
              <a:spcBef>
                <a:spcPts val="0"/>
              </a:spcBef>
              <a:spcAft>
                <a:spcPts val="0"/>
              </a:spcAft>
              <a:buSzPts val="1400"/>
              <a:buChar char="○"/>
              <a:defRPr/>
            </a:lvl2pPr>
            <a:lvl3pPr lvl="2" algn="ctr" rtl="0">
              <a:lnSpc>
                <a:spcPct val="115000"/>
              </a:lnSpc>
              <a:spcBef>
                <a:spcPts val="0"/>
              </a:spcBef>
              <a:spcAft>
                <a:spcPts val="0"/>
              </a:spcAft>
              <a:buSzPts val="1400"/>
              <a:buChar char="■"/>
              <a:defRPr/>
            </a:lvl3pPr>
            <a:lvl4pPr lvl="3" algn="ctr" rtl="0">
              <a:lnSpc>
                <a:spcPct val="115000"/>
              </a:lnSpc>
              <a:spcBef>
                <a:spcPts val="0"/>
              </a:spcBef>
              <a:spcAft>
                <a:spcPts val="0"/>
              </a:spcAft>
              <a:buSzPts val="1400"/>
              <a:buChar char="●"/>
              <a:defRPr/>
            </a:lvl4pPr>
            <a:lvl5pPr lvl="4" algn="ctr" rtl="0">
              <a:lnSpc>
                <a:spcPct val="115000"/>
              </a:lnSpc>
              <a:spcBef>
                <a:spcPts val="0"/>
              </a:spcBef>
              <a:spcAft>
                <a:spcPts val="0"/>
              </a:spcAft>
              <a:buSzPts val="1400"/>
              <a:buChar char="○"/>
              <a:defRPr/>
            </a:lvl5pPr>
            <a:lvl6pPr lvl="5" algn="ctr" rtl="0">
              <a:lnSpc>
                <a:spcPct val="115000"/>
              </a:lnSpc>
              <a:spcBef>
                <a:spcPts val="0"/>
              </a:spcBef>
              <a:spcAft>
                <a:spcPts val="0"/>
              </a:spcAft>
              <a:buSzPts val="1400"/>
              <a:buChar char="■"/>
              <a:defRPr/>
            </a:lvl6pPr>
            <a:lvl7pPr lvl="6" algn="ctr" rtl="0">
              <a:lnSpc>
                <a:spcPct val="115000"/>
              </a:lnSpc>
              <a:spcBef>
                <a:spcPts val="0"/>
              </a:spcBef>
              <a:spcAft>
                <a:spcPts val="0"/>
              </a:spcAft>
              <a:buSzPts val="1400"/>
              <a:buChar char="●"/>
              <a:defRPr/>
            </a:lvl7pPr>
            <a:lvl8pPr lvl="7" algn="ctr" rtl="0">
              <a:lnSpc>
                <a:spcPct val="115000"/>
              </a:lnSpc>
              <a:spcBef>
                <a:spcPts val="0"/>
              </a:spcBef>
              <a:spcAft>
                <a:spcPts val="0"/>
              </a:spcAft>
              <a:buSzPts val="1400"/>
              <a:buChar char="○"/>
              <a:defRPr/>
            </a:lvl8pPr>
            <a:lvl9pPr lvl="8" algn="ctr" rtl="0">
              <a:lnSpc>
                <a:spcPct val="115000"/>
              </a:lnSpc>
              <a:spcBef>
                <a:spcPts val="0"/>
              </a:spcBef>
              <a:spcAft>
                <a:spcPts val="0"/>
              </a:spcAft>
              <a:buSzPts val="1400"/>
              <a:buChar char="■"/>
              <a:defRPr/>
            </a:lvl9pPr>
          </a:lstStyle>
          <a:p>
            <a:endParaRPr/>
          </a:p>
        </p:txBody>
      </p:sp>
      <p:sp>
        <p:nvSpPr>
          <p:cNvPr id="151" name="Google Shape;151;p22"/>
          <p:cNvSpPr/>
          <p:nvPr/>
        </p:nvSpPr>
        <p:spPr>
          <a:xfrm rot="10800000" flipH="1">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22"/>
          <p:cNvGrpSpPr/>
          <p:nvPr/>
        </p:nvGrpSpPr>
        <p:grpSpPr>
          <a:xfrm rot="10800000" flipH="1">
            <a:off x="-55375" y="0"/>
            <a:ext cx="9199250" cy="4604000"/>
            <a:chOff x="-55375" y="539500"/>
            <a:chExt cx="9199250" cy="4604000"/>
          </a:xfrm>
        </p:grpSpPr>
        <p:cxnSp>
          <p:nvCxnSpPr>
            <p:cNvPr id="153" name="Google Shape;153;p22"/>
            <p:cNvCxnSpPr/>
            <p:nvPr/>
          </p:nvCxnSpPr>
          <p:spPr>
            <a:xfrm>
              <a:off x="-55375" y="4608575"/>
              <a:ext cx="4571700" cy="0"/>
            </a:xfrm>
            <a:prstGeom prst="straightConnector1">
              <a:avLst/>
            </a:prstGeom>
            <a:noFill/>
            <a:ln w="9525" cap="flat" cmpd="sng">
              <a:solidFill>
                <a:schemeClr val="dk1"/>
              </a:solidFill>
              <a:prstDash val="solid"/>
              <a:round/>
              <a:headEnd type="none" w="med" len="med"/>
              <a:tailEnd type="none" w="med" len="med"/>
            </a:ln>
          </p:spPr>
        </p:cxnSp>
        <p:cxnSp>
          <p:nvCxnSpPr>
            <p:cNvPr id="154" name="Google Shape;154;p22"/>
            <p:cNvCxnSpPr/>
            <p:nvPr/>
          </p:nvCxnSpPr>
          <p:spPr>
            <a:xfrm>
              <a:off x="4585075" y="539500"/>
              <a:ext cx="4558800" cy="0"/>
            </a:xfrm>
            <a:prstGeom prst="straightConnector1">
              <a:avLst/>
            </a:prstGeom>
            <a:noFill/>
            <a:ln w="9525" cap="flat" cmpd="sng">
              <a:solidFill>
                <a:schemeClr val="dk1"/>
              </a:solidFill>
              <a:prstDash val="solid"/>
              <a:round/>
              <a:headEnd type="none" w="med" len="med"/>
              <a:tailEnd type="none" w="med" len="med"/>
            </a:ln>
          </p:spPr>
        </p:cxnSp>
        <p:cxnSp>
          <p:nvCxnSpPr>
            <p:cNvPr id="155" name="Google Shape;155;p22"/>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2_1_1_1_1_1_1">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1262175" y="1405950"/>
            <a:ext cx="2630100" cy="1139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58" name="Google Shape;158;p23"/>
          <p:cNvSpPr txBox="1">
            <a:spLocks noGrp="1"/>
          </p:cNvSpPr>
          <p:nvPr>
            <p:ph type="subTitle" idx="1"/>
          </p:nvPr>
        </p:nvSpPr>
        <p:spPr>
          <a:xfrm>
            <a:off x="1262175" y="2545038"/>
            <a:ext cx="2630100" cy="114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9" name="Google Shape;159;p23"/>
          <p:cNvSpPr/>
          <p:nvPr/>
        </p:nvSpPr>
        <p:spPr>
          <a:xfrm rot="10800000">
            <a:off x="125" y="0"/>
            <a:ext cx="71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23"/>
          <p:cNvGrpSpPr/>
          <p:nvPr/>
        </p:nvGrpSpPr>
        <p:grpSpPr>
          <a:xfrm rot="10800000">
            <a:off x="0" y="363100"/>
            <a:ext cx="8860200" cy="4780400"/>
            <a:chOff x="283800" y="0"/>
            <a:chExt cx="8860200" cy="4780400"/>
          </a:xfrm>
        </p:grpSpPr>
        <p:cxnSp>
          <p:nvCxnSpPr>
            <p:cNvPr id="161" name="Google Shape;161;p23"/>
            <p:cNvCxnSpPr/>
            <p:nvPr/>
          </p:nvCxnSpPr>
          <p:spPr>
            <a:xfrm>
              <a:off x="4273200" y="4780400"/>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162" name="Google Shape;162;p23"/>
            <p:cNvCxnSpPr/>
            <p:nvPr/>
          </p:nvCxnSpPr>
          <p:spPr>
            <a:xfrm rot="10800000">
              <a:off x="283800" y="0"/>
              <a:ext cx="0" cy="41310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CUSTOM_2_1_1_1_1_1_1_1">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4746788" y="1405950"/>
            <a:ext cx="2630100" cy="1139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100"/>
              <a:buNone/>
              <a:defRPr/>
            </a:lvl1pPr>
            <a:lvl2pPr lvl="1" algn="r" rtl="0">
              <a:spcBef>
                <a:spcPts val="0"/>
              </a:spcBef>
              <a:spcAft>
                <a:spcPts val="0"/>
              </a:spcAft>
              <a:buSzPts val="3100"/>
              <a:buNone/>
              <a:defRPr/>
            </a:lvl2pPr>
            <a:lvl3pPr lvl="2" algn="r" rtl="0">
              <a:spcBef>
                <a:spcPts val="0"/>
              </a:spcBef>
              <a:spcAft>
                <a:spcPts val="0"/>
              </a:spcAft>
              <a:buSzPts val="3100"/>
              <a:buNone/>
              <a:defRPr/>
            </a:lvl3pPr>
            <a:lvl4pPr lvl="3" algn="r" rtl="0">
              <a:spcBef>
                <a:spcPts val="0"/>
              </a:spcBef>
              <a:spcAft>
                <a:spcPts val="0"/>
              </a:spcAft>
              <a:buSzPts val="3100"/>
              <a:buNone/>
              <a:defRPr/>
            </a:lvl4pPr>
            <a:lvl5pPr lvl="4" algn="r" rtl="0">
              <a:spcBef>
                <a:spcPts val="0"/>
              </a:spcBef>
              <a:spcAft>
                <a:spcPts val="0"/>
              </a:spcAft>
              <a:buSzPts val="3100"/>
              <a:buNone/>
              <a:defRPr/>
            </a:lvl5pPr>
            <a:lvl6pPr lvl="5" algn="r" rtl="0">
              <a:spcBef>
                <a:spcPts val="0"/>
              </a:spcBef>
              <a:spcAft>
                <a:spcPts val="0"/>
              </a:spcAft>
              <a:buSzPts val="3100"/>
              <a:buNone/>
              <a:defRPr/>
            </a:lvl6pPr>
            <a:lvl7pPr lvl="6" algn="r" rtl="0">
              <a:spcBef>
                <a:spcPts val="0"/>
              </a:spcBef>
              <a:spcAft>
                <a:spcPts val="0"/>
              </a:spcAft>
              <a:buSzPts val="3100"/>
              <a:buNone/>
              <a:defRPr/>
            </a:lvl7pPr>
            <a:lvl8pPr lvl="7" algn="r" rtl="0">
              <a:spcBef>
                <a:spcPts val="0"/>
              </a:spcBef>
              <a:spcAft>
                <a:spcPts val="0"/>
              </a:spcAft>
              <a:buSzPts val="3100"/>
              <a:buNone/>
              <a:defRPr/>
            </a:lvl8pPr>
            <a:lvl9pPr lvl="8" algn="r" rtl="0">
              <a:spcBef>
                <a:spcPts val="0"/>
              </a:spcBef>
              <a:spcAft>
                <a:spcPts val="0"/>
              </a:spcAft>
              <a:buSzPts val="3100"/>
              <a:buNone/>
              <a:defRPr/>
            </a:lvl9pPr>
          </a:lstStyle>
          <a:p>
            <a:endParaRPr/>
          </a:p>
        </p:txBody>
      </p:sp>
      <p:sp>
        <p:nvSpPr>
          <p:cNvPr id="165" name="Google Shape;165;p24"/>
          <p:cNvSpPr txBox="1">
            <a:spLocks noGrp="1"/>
          </p:cNvSpPr>
          <p:nvPr>
            <p:ph type="subTitle" idx="1"/>
          </p:nvPr>
        </p:nvSpPr>
        <p:spPr>
          <a:xfrm>
            <a:off x="4746788" y="2545038"/>
            <a:ext cx="2630100" cy="11436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a:lvl1pPr>
            <a:lvl2pPr lvl="1" algn="r" rtl="0">
              <a:lnSpc>
                <a:spcPct val="115000"/>
              </a:lnSpc>
              <a:spcBef>
                <a:spcPts val="0"/>
              </a:spcBef>
              <a:spcAft>
                <a:spcPts val="0"/>
              </a:spcAft>
              <a:buSzPts val="1400"/>
              <a:buNone/>
              <a:defRPr/>
            </a:lvl2pPr>
            <a:lvl3pPr lvl="2" algn="r" rtl="0">
              <a:lnSpc>
                <a:spcPct val="115000"/>
              </a:lnSpc>
              <a:spcBef>
                <a:spcPts val="0"/>
              </a:spcBef>
              <a:spcAft>
                <a:spcPts val="0"/>
              </a:spcAft>
              <a:buSzPts val="1400"/>
              <a:buNone/>
              <a:defRPr/>
            </a:lvl3pPr>
            <a:lvl4pPr lvl="3" algn="r" rtl="0">
              <a:lnSpc>
                <a:spcPct val="115000"/>
              </a:lnSpc>
              <a:spcBef>
                <a:spcPts val="0"/>
              </a:spcBef>
              <a:spcAft>
                <a:spcPts val="0"/>
              </a:spcAft>
              <a:buSzPts val="1400"/>
              <a:buNone/>
              <a:defRPr/>
            </a:lvl4pPr>
            <a:lvl5pPr lvl="4" algn="r" rtl="0">
              <a:lnSpc>
                <a:spcPct val="115000"/>
              </a:lnSpc>
              <a:spcBef>
                <a:spcPts val="0"/>
              </a:spcBef>
              <a:spcAft>
                <a:spcPts val="0"/>
              </a:spcAft>
              <a:buSzPts val="1400"/>
              <a:buNone/>
              <a:defRPr/>
            </a:lvl5pPr>
            <a:lvl6pPr lvl="5" algn="r" rtl="0">
              <a:lnSpc>
                <a:spcPct val="115000"/>
              </a:lnSpc>
              <a:spcBef>
                <a:spcPts val="0"/>
              </a:spcBef>
              <a:spcAft>
                <a:spcPts val="0"/>
              </a:spcAft>
              <a:buSzPts val="1400"/>
              <a:buNone/>
              <a:defRPr/>
            </a:lvl6pPr>
            <a:lvl7pPr lvl="6" algn="r" rtl="0">
              <a:lnSpc>
                <a:spcPct val="115000"/>
              </a:lnSpc>
              <a:spcBef>
                <a:spcPts val="0"/>
              </a:spcBef>
              <a:spcAft>
                <a:spcPts val="0"/>
              </a:spcAft>
              <a:buSzPts val="1400"/>
              <a:buNone/>
              <a:defRPr/>
            </a:lvl7pPr>
            <a:lvl8pPr lvl="7" algn="r" rtl="0">
              <a:lnSpc>
                <a:spcPct val="115000"/>
              </a:lnSpc>
              <a:spcBef>
                <a:spcPts val="0"/>
              </a:spcBef>
              <a:spcAft>
                <a:spcPts val="0"/>
              </a:spcAft>
              <a:buSzPts val="1400"/>
              <a:buNone/>
              <a:defRPr/>
            </a:lvl8pPr>
            <a:lvl9pPr lvl="8" algn="r" rtl="0">
              <a:lnSpc>
                <a:spcPct val="115000"/>
              </a:lnSpc>
              <a:spcBef>
                <a:spcPts val="0"/>
              </a:spcBef>
              <a:spcAft>
                <a:spcPts val="0"/>
              </a:spcAft>
              <a:buSzPts val="1400"/>
              <a:buNone/>
              <a:defRPr/>
            </a:lvl9pPr>
          </a:lstStyle>
          <a:p>
            <a:endParaRPr/>
          </a:p>
        </p:txBody>
      </p:sp>
      <p:grpSp>
        <p:nvGrpSpPr>
          <p:cNvPr id="166" name="Google Shape;166;p24"/>
          <p:cNvGrpSpPr/>
          <p:nvPr/>
        </p:nvGrpSpPr>
        <p:grpSpPr>
          <a:xfrm flipH="1">
            <a:off x="0" y="0"/>
            <a:ext cx="9144075" cy="5143500"/>
            <a:chOff x="0" y="0"/>
            <a:chExt cx="9144075" cy="5143500"/>
          </a:xfrm>
        </p:grpSpPr>
        <p:grpSp>
          <p:nvGrpSpPr>
            <p:cNvPr id="167" name="Google Shape;167;p24"/>
            <p:cNvGrpSpPr/>
            <p:nvPr/>
          </p:nvGrpSpPr>
          <p:grpSpPr>
            <a:xfrm>
              <a:off x="0" y="0"/>
              <a:ext cx="9144075" cy="5143500"/>
              <a:chOff x="0" y="0"/>
              <a:chExt cx="9144075" cy="5143500"/>
            </a:xfrm>
          </p:grpSpPr>
          <p:sp>
            <p:nvSpPr>
              <p:cNvPr id="168" name="Google Shape;168;p24"/>
              <p:cNvSpPr/>
              <p:nvPr/>
            </p:nvSpPr>
            <p:spPr>
              <a:xfrm>
                <a:off x="4185975" y="4608575"/>
                <a:ext cx="49581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4"/>
              <p:cNvSpPr/>
              <p:nvPr/>
            </p:nvSpPr>
            <p:spPr>
              <a:xfrm>
                <a:off x="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24"/>
            <p:cNvGrpSpPr/>
            <p:nvPr/>
          </p:nvGrpSpPr>
          <p:grpSpPr>
            <a:xfrm>
              <a:off x="150" y="539500"/>
              <a:ext cx="8430625" cy="4604000"/>
              <a:chOff x="150" y="539500"/>
              <a:chExt cx="8430625" cy="4604000"/>
            </a:xfrm>
          </p:grpSpPr>
          <p:cxnSp>
            <p:nvCxnSpPr>
              <p:cNvPr id="171" name="Google Shape;171;p24"/>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cxnSp>
            <p:nvCxnSpPr>
              <p:cNvPr id="172" name="Google Shape;172;p24"/>
              <p:cNvCxnSpPr/>
              <p:nvPr/>
            </p:nvCxnSpPr>
            <p:spPr>
              <a:xfrm rot="10800000">
                <a:off x="150" y="539500"/>
                <a:ext cx="43368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175" name="Google Shape;175;p25"/>
          <p:cNvSpPr txBox="1">
            <a:spLocks noGrp="1"/>
          </p:cNvSpPr>
          <p:nvPr>
            <p:ph type="body" idx="1"/>
          </p:nvPr>
        </p:nvSpPr>
        <p:spPr>
          <a:xfrm>
            <a:off x="713225" y="1682875"/>
            <a:ext cx="3780900" cy="2734800"/>
          </a:xfrm>
          <a:prstGeom prst="rect">
            <a:avLst/>
          </a:prstGeom>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Char char="■"/>
              <a:defRPr/>
            </a:lvl1pPr>
            <a:lvl2pPr marL="914400" lvl="1" indent="-317500" rtl="0">
              <a:lnSpc>
                <a:spcPct val="115000"/>
              </a:lnSpc>
              <a:spcBef>
                <a:spcPts val="0"/>
              </a:spcBef>
              <a:spcAft>
                <a:spcPts val="0"/>
              </a:spcAft>
              <a:buSzPts val="1400"/>
              <a:buFont typeface="Chivo"/>
              <a:buChar char="○"/>
              <a:defRPr/>
            </a:lvl2pPr>
            <a:lvl3pPr marL="1371600" lvl="2" indent="-317500" rtl="0">
              <a:lnSpc>
                <a:spcPct val="115000"/>
              </a:lnSpc>
              <a:spcBef>
                <a:spcPts val="1600"/>
              </a:spcBef>
              <a:spcAft>
                <a:spcPts val="0"/>
              </a:spcAft>
              <a:buSzPts val="1400"/>
              <a:buFont typeface="Chivo"/>
              <a:buChar char="■"/>
              <a:defRPr/>
            </a:lvl3pPr>
            <a:lvl4pPr marL="1828800" lvl="3" indent="-317500" rtl="0">
              <a:lnSpc>
                <a:spcPct val="115000"/>
              </a:lnSpc>
              <a:spcBef>
                <a:spcPts val="1600"/>
              </a:spcBef>
              <a:spcAft>
                <a:spcPts val="0"/>
              </a:spcAft>
              <a:buSzPts val="1400"/>
              <a:buFont typeface="Chivo"/>
              <a:buChar char="●"/>
              <a:defRPr/>
            </a:lvl4pPr>
            <a:lvl5pPr marL="2286000" lvl="4" indent="-317500" rtl="0">
              <a:lnSpc>
                <a:spcPct val="115000"/>
              </a:lnSpc>
              <a:spcBef>
                <a:spcPts val="1600"/>
              </a:spcBef>
              <a:spcAft>
                <a:spcPts val="0"/>
              </a:spcAft>
              <a:buSzPts val="1400"/>
              <a:buFont typeface="Chivo"/>
              <a:buChar char="○"/>
              <a:defRPr/>
            </a:lvl5pPr>
            <a:lvl6pPr marL="2743200" lvl="5" indent="-317500" rtl="0">
              <a:lnSpc>
                <a:spcPct val="115000"/>
              </a:lnSpc>
              <a:spcBef>
                <a:spcPts val="1600"/>
              </a:spcBef>
              <a:spcAft>
                <a:spcPts val="0"/>
              </a:spcAft>
              <a:buSzPts val="1400"/>
              <a:buFont typeface="Chivo"/>
              <a:buChar char="■"/>
              <a:defRPr/>
            </a:lvl6pPr>
            <a:lvl7pPr marL="3200400" lvl="6" indent="-317500" rtl="0">
              <a:lnSpc>
                <a:spcPct val="115000"/>
              </a:lnSpc>
              <a:spcBef>
                <a:spcPts val="1600"/>
              </a:spcBef>
              <a:spcAft>
                <a:spcPts val="0"/>
              </a:spcAft>
              <a:buSzPts val="1400"/>
              <a:buFont typeface="Chivo"/>
              <a:buChar char="●"/>
              <a:defRPr/>
            </a:lvl7pPr>
            <a:lvl8pPr marL="3657600" lvl="7" indent="-317500" rtl="0">
              <a:lnSpc>
                <a:spcPct val="115000"/>
              </a:lnSpc>
              <a:spcBef>
                <a:spcPts val="1600"/>
              </a:spcBef>
              <a:spcAft>
                <a:spcPts val="0"/>
              </a:spcAft>
              <a:buSzPts val="1400"/>
              <a:buFont typeface="Chivo"/>
              <a:buChar char="○"/>
              <a:defRPr/>
            </a:lvl8pPr>
            <a:lvl9pPr marL="4114800" lvl="8" indent="-317500" rtl="0">
              <a:lnSpc>
                <a:spcPct val="115000"/>
              </a:lnSpc>
              <a:spcBef>
                <a:spcPts val="1600"/>
              </a:spcBef>
              <a:spcAft>
                <a:spcPts val="1600"/>
              </a:spcAft>
              <a:buSzPts val="1400"/>
              <a:buFont typeface="Chivo"/>
              <a:buChar char="■"/>
              <a:defRPr/>
            </a:lvl9pPr>
          </a:lstStyle>
          <a:p>
            <a:endParaRPr/>
          </a:p>
        </p:txBody>
      </p:sp>
      <p:sp>
        <p:nvSpPr>
          <p:cNvPr id="176" name="Google Shape;176;p25"/>
          <p:cNvSpPr txBox="1">
            <a:spLocks noGrp="1"/>
          </p:cNvSpPr>
          <p:nvPr>
            <p:ph type="body" idx="2"/>
          </p:nvPr>
        </p:nvSpPr>
        <p:spPr>
          <a:xfrm>
            <a:off x="4651325" y="1682875"/>
            <a:ext cx="3780900" cy="2734800"/>
          </a:xfrm>
          <a:prstGeom prst="rect">
            <a:avLst/>
          </a:prstGeom>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Char char="■"/>
              <a:defRPr/>
            </a:lvl1pPr>
            <a:lvl2pPr marL="914400" lvl="1" indent="-317500" rtl="0">
              <a:lnSpc>
                <a:spcPct val="115000"/>
              </a:lnSpc>
              <a:spcBef>
                <a:spcPts val="0"/>
              </a:spcBef>
              <a:spcAft>
                <a:spcPts val="0"/>
              </a:spcAft>
              <a:buSzPts val="1400"/>
              <a:buFont typeface="Chivo"/>
              <a:buChar char="○"/>
              <a:defRPr/>
            </a:lvl2pPr>
            <a:lvl3pPr marL="1371600" lvl="2" indent="-317500" rtl="0">
              <a:lnSpc>
                <a:spcPct val="115000"/>
              </a:lnSpc>
              <a:spcBef>
                <a:spcPts val="1600"/>
              </a:spcBef>
              <a:spcAft>
                <a:spcPts val="0"/>
              </a:spcAft>
              <a:buSzPts val="1400"/>
              <a:buFont typeface="Chivo"/>
              <a:buChar char="■"/>
              <a:defRPr/>
            </a:lvl3pPr>
            <a:lvl4pPr marL="1828800" lvl="3" indent="-317500" rtl="0">
              <a:lnSpc>
                <a:spcPct val="115000"/>
              </a:lnSpc>
              <a:spcBef>
                <a:spcPts val="1600"/>
              </a:spcBef>
              <a:spcAft>
                <a:spcPts val="0"/>
              </a:spcAft>
              <a:buSzPts val="1400"/>
              <a:buFont typeface="Chivo"/>
              <a:buChar char="●"/>
              <a:defRPr/>
            </a:lvl4pPr>
            <a:lvl5pPr marL="2286000" lvl="4" indent="-317500" rtl="0">
              <a:lnSpc>
                <a:spcPct val="115000"/>
              </a:lnSpc>
              <a:spcBef>
                <a:spcPts val="1600"/>
              </a:spcBef>
              <a:spcAft>
                <a:spcPts val="0"/>
              </a:spcAft>
              <a:buSzPts val="1400"/>
              <a:buFont typeface="Chivo"/>
              <a:buChar char="○"/>
              <a:defRPr/>
            </a:lvl5pPr>
            <a:lvl6pPr marL="2743200" lvl="5" indent="-317500" rtl="0">
              <a:lnSpc>
                <a:spcPct val="115000"/>
              </a:lnSpc>
              <a:spcBef>
                <a:spcPts val="1600"/>
              </a:spcBef>
              <a:spcAft>
                <a:spcPts val="0"/>
              </a:spcAft>
              <a:buSzPts val="1400"/>
              <a:buFont typeface="Chivo"/>
              <a:buChar char="■"/>
              <a:defRPr/>
            </a:lvl6pPr>
            <a:lvl7pPr marL="3200400" lvl="6" indent="-317500" rtl="0">
              <a:lnSpc>
                <a:spcPct val="115000"/>
              </a:lnSpc>
              <a:spcBef>
                <a:spcPts val="1600"/>
              </a:spcBef>
              <a:spcAft>
                <a:spcPts val="0"/>
              </a:spcAft>
              <a:buSzPts val="1400"/>
              <a:buFont typeface="Chivo"/>
              <a:buChar char="●"/>
              <a:defRPr/>
            </a:lvl7pPr>
            <a:lvl8pPr marL="3657600" lvl="7" indent="-317500" rtl="0">
              <a:lnSpc>
                <a:spcPct val="115000"/>
              </a:lnSpc>
              <a:spcBef>
                <a:spcPts val="1600"/>
              </a:spcBef>
              <a:spcAft>
                <a:spcPts val="0"/>
              </a:spcAft>
              <a:buSzPts val="1400"/>
              <a:buFont typeface="Chivo"/>
              <a:buChar char="○"/>
              <a:defRPr/>
            </a:lvl8pPr>
            <a:lvl9pPr marL="4114800" lvl="8" indent="-317500" rtl="0">
              <a:lnSpc>
                <a:spcPct val="115000"/>
              </a:lnSpc>
              <a:spcBef>
                <a:spcPts val="1600"/>
              </a:spcBef>
              <a:spcAft>
                <a:spcPts val="1600"/>
              </a:spcAft>
              <a:buSzPts val="1400"/>
              <a:buFont typeface="Chivo"/>
              <a:buChar char="■"/>
              <a:defRPr/>
            </a:lvl9pPr>
          </a:lstStyle>
          <a:p>
            <a:endParaRPr/>
          </a:p>
        </p:txBody>
      </p:sp>
      <p:sp>
        <p:nvSpPr>
          <p:cNvPr id="177" name="Google Shape;177;p25"/>
          <p:cNvSpPr txBox="1">
            <a:spLocks noGrp="1"/>
          </p:cNvSpPr>
          <p:nvPr>
            <p:ph type="subTitle" idx="3"/>
          </p:nvPr>
        </p:nvSpPr>
        <p:spPr>
          <a:xfrm>
            <a:off x="713250" y="1217050"/>
            <a:ext cx="77175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78" name="Google Shape;178;p25"/>
          <p:cNvSpPr/>
          <p:nvPr/>
        </p:nvSpPr>
        <p:spPr>
          <a:xfrm flipH="1">
            <a:off x="713400" y="4876025"/>
            <a:ext cx="84306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25"/>
          <p:cNvGrpSpPr/>
          <p:nvPr/>
        </p:nvGrpSpPr>
        <p:grpSpPr>
          <a:xfrm>
            <a:off x="283800" y="-4100"/>
            <a:ext cx="8576400" cy="5147625"/>
            <a:chOff x="283800" y="-4100"/>
            <a:chExt cx="8576400" cy="5147625"/>
          </a:xfrm>
        </p:grpSpPr>
        <p:cxnSp>
          <p:nvCxnSpPr>
            <p:cNvPr id="180" name="Google Shape;180;p25"/>
            <p:cNvCxnSpPr/>
            <p:nvPr/>
          </p:nvCxnSpPr>
          <p:spPr>
            <a:xfrm>
              <a:off x="8860200" y="2571925"/>
              <a:ext cx="0" cy="257160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25"/>
            <p:cNvCxnSpPr/>
            <p:nvPr/>
          </p:nvCxnSpPr>
          <p:spPr>
            <a:xfrm>
              <a:off x="283800" y="-4100"/>
              <a:ext cx="0" cy="2575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CUSTOM_3_1">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84" name="Google Shape;184;p26"/>
          <p:cNvSpPr txBox="1">
            <a:spLocks noGrp="1"/>
          </p:cNvSpPr>
          <p:nvPr>
            <p:ph type="subTitle" idx="1"/>
          </p:nvPr>
        </p:nvSpPr>
        <p:spPr>
          <a:xfrm>
            <a:off x="1106875" y="1964500"/>
            <a:ext cx="3200400" cy="188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85" name="Google Shape;185;p26"/>
          <p:cNvSpPr txBox="1">
            <a:spLocks noGrp="1"/>
          </p:cNvSpPr>
          <p:nvPr>
            <p:ph type="subTitle" idx="2"/>
          </p:nvPr>
        </p:nvSpPr>
        <p:spPr>
          <a:xfrm>
            <a:off x="4836725" y="1964500"/>
            <a:ext cx="3200400" cy="188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86" name="Google Shape;186;p26"/>
          <p:cNvSpPr/>
          <p:nvPr/>
        </p:nvSpPr>
        <p:spPr>
          <a:xfrm rot="10800000">
            <a:off x="8860200" y="-26"/>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26"/>
          <p:cNvGrpSpPr/>
          <p:nvPr/>
        </p:nvGrpSpPr>
        <p:grpSpPr>
          <a:xfrm rot="10800000">
            <a:off x="-125" y="267450"/>
            <a:ext cx="9002225" cy="4876050"/>
            <a:chOff x="141900" y="-26"/>
            <a:chExt cx="9002225" cy="4876050"/>
          </a:xfrm>
        </p:grpSpPr>
        <p:cxnSp>
          <p:nvCxnSpPr>
            <p:cNvPr id="188" name="Google Shape;188;p26"/>
            <p:cNvCxnSpPr/>
            <p:nvPr/>
          </p:nvCxnSpPr>
          <p:spPr>
            <a:xfrm>
              <a:off x="7404125" y="4876024"/>
              <a:ext cx="1740000" cy="0"/>
            </a:xfrm>
            <a:prstGeom prst="straightConnector1">
              <a:avLst/>
            </a:prstGeom>
            <a:noFill/>
            <a:ln w="9525" cap="flat" cmpd="sng">
              <a:solidFill>
                <a:schemeClr val="dk1"/>
              </a:solidFill>
              <a:prstDash val="solid"/>
              <a:round/>
              <a:headEnd type="none" w="med" len="med"/>
              <a:tailEnd type="none" w="med" len="med"/>
            </a:ln>
          </p:spPr>
        </p:cxnSp>
        <p:cxnSp>
          <p:nvCxnSpPr>
            <p:cNvPr id="189" name="Google Shape;189;p26"/>
            <p:cNvCxnSpPr/>
            <p:nvPr/>
          </p:nvCxnSpPr>
          <p:spPr>
            <a:xfrm rot="10800000">
              <a:off x="141900" y="-26"/>
              <a:ext cx="0" cy="3958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192" name="Google Shape;192;p27"/>
          <p:cNvSpPr txBox="1">
            <a:spLocks noGrp="1"/>
          </p:cNvSpPr>
          <p:nvPr>
            <p:ph type="subTitle" idx="1"/>
          </p:nvPr>
        </p:nvSpPr>
        <p:spPr>
          <a:xfrm>
            <a:off x="713263" y="340652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3" name="Google Shape;193;p27"/>
          <p:cNvSpPr txBox="1">
            <a:spLocks noGrp="1"/>
          </p:cNvSpPr>
          <p:nvPr>
            <p:ph type="subTitle" idx="2"/>
          </p:nvPr>
        </p:nvSpPr>
        <p:spPr>
          <a:xfrm>
            <a:off x="713263" y="2785375"/>
            <a:ext cx="24003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194" name="Google Shape;194;p27"/>
          <p:cNvSpPr txBox="1">
            <a:spLocks noGrp="1"/>
          </p:cNvSpPr>
          <p:nvPr>
            <p:ph type="subTitle" idx="3"/>
          </p:nvPr>
        </p:nvSpPr>
        <p:spPr>
          <a:xfrm>
            <a:off x="6030438" y="340652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5" name="Google Shape;195;p27"/>
          <p:cNvSpPr txBox="1">
            <a:spLocks noGrp="1"/>
          </p:cNvSpPr>
          <p:nvPr>
            <p:ph type="subTitle" idx="4"/>
          </p:nvPr>
        </p:nvSpPr>
        <p:spPr>
          <a:xfrm>
            <a:off x="6030438" y="2782400"/>
            <a:ext cx="24003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196" name="Google Shape;196;p27"/>
          <p:cNvSpPr txBox="1">
            <a:spLocks noGrp="1"/>
          </p:cNvSpPr>
          <p:nvPr>
            <p:ph type="subTitle" idx="5"/>
          </p:nvPr>
        </p:nvSpPr>
        <p:spPr>
          <a:xfrm>
            <a:off x="3371850" y="340652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7" name="Google Shape;197;p27"/>
          <p:cNvSpPr txBox="1">
            <a:spLocks noGrp="1"/>
          </p:cNvSpPr>
          <p:nvPr>
            <p:ph type="subTitle" idx="6"/>
          </p:nvPr>
        </p:nvSpPr>
        <p:spPr>
          <a:xfrm>
            <a:off x="3371850" y="2782400"/>
            <a:ext cx="24003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1">
  <p:cSld name="CUSTOM_5">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200" name="Google Shape;200;p28"/>
          <p:cNvSpPr txBox="1">
            <a:spLocks noGrp="1"/>
          </p:cNvSpPr>
          <p:nvPr>
            <p:ph type="subTitle" idx="1"/>
          </p:nvPr>
        </p:nvSpPr>
        <p:spPr>
          <a:xfrm>
            <a:off x="865625" y="3694227"/>
            <a:ext cx="2262600" cy="648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1" name="Google Shape;201;p28"/>
          <p:cNvSpPr txBox="1">
            <a:spLocks noGrp="1"/>
          </p:cNvSpPr>
          <p:nvPr>
            <p:ph type="subTitle" idx="2"/>
          </p:nvPr>
        </p:nvSpPr>
        <p:spPr>
          <a:xfrm>
            <a:off x="865625" y="3103975"/>
            <a:ext cx="22626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02" name="Google Shape;202;p28"/>
          <p:cNvSpPr txBox="1">
            <a:spLocks noGrp="1"/>
          </p:cNvSpPr>
          <p:nvPr>
            <p:ph type="subTitle" idx="3"/>
          </p:nvPr>
        </p:nvSpPr>
        <p:spPr>
          <a:xfrm>
            <a:off x="6015775" y="3694227"/>
            <a:ext cx="2262600" cy="648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3" name="Google Shape;203;p28"/>
          <p:cNvSpPr txBox="1">
            <a:spLocks noGrp="1"/>
          </p:cNvSpPr>
          <p:nvPr>
            <p:ph type="subTitle" idx="4"/>
          </p:nvPr>
        </p:nvSpPr>
        <p:spPr>
          <a:xfrm>
            <a:off x="6015775" y="3103975"/>
            <a:ext cx="22626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04" name="Google Shape;204;p28"/>
          <p:cNvSpPr txBox="1">
            <a:spLocks noGrp="1"/>
          </p:cNvSpPr>
          <p:nvPr>
            <p:ph type="subTitle" idx="5"/>
          </p:nvPr>
        </p:nvSpPr>
        <p:spPr>
          <a:xfrm>
            <a:off x="3440700" y="3694227"/>
            <a:ext cx="2262600" cy="648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5" name="Google Shape;205;p28"/>
          <p:cNvSpPr txBox="1">
            <a:spLocks noGrp="1"/>
          </p:cNvSpPr>
          <p:nvPr>
            <p:ph type="subTitle" idx="6"/>
          </p:nvPr>
        </p:nvSpPr>
        <p:spPr>
          <a:xfrm>
            <a:off x="3440700" y="3103975"/>
            <a:ext cx="22626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06" name="Google Shape;206;p28"/>
          <p:cNvSpPr/>
          <p:nvPr/>
        </p:nvSpPr>
        <p:spPr>
          <a:xfrm>
            <a:off x="0" y="4876025"/>
            <a:ext cx="91440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28"/>
          <p:cNvGrpSpPr/>
          <p:nvPr/>
        </p:nvGrpSpPr>
        <p:grpSpPr>
          <a:xfrm>
            <a:off x="283800" y="-48"/>
            <a:ext cx="8860200" cy="5009873"/>
            <a:chOff x="283800" y="-48"/>
            <a:chExt cx="8860200" cy="5009873"/>
          </a:xfrm>
        </p:grpSpPr>
        <p:cxnSp>
          <p:nvCxnSpPr>
            <p:cNvPr id="208" name="Google Shape;208;p28"/>
            <p:cNvCxnSpPr/>
            <p:nvPr/>
          </p:nvCxnSpPr>
          <p:spPr>
            <a:xfrm>
              <a:off x="4572000" y="5009825"/>
              <a:ext cx="4572000" cy="0"/>
            </a:xfrm>
            <a:prstGeom prst="straightConnector1">
              <a:avLst/>
            </a:prstGeom>
            <a:noFill/>
            <a:ln w="9525" cap="flat" cmpd="sng">
              <a:solidFill>
                <a:schemeClr val="dk1"/>
              </a:solidFill>
              <a:prstDash val="solid"/>
              <a:round/>
              <a:headEnd type="none" w="med" len="med"/>
              <a:tailEnd type="none" w="med" len="med"/>
            </a:ln>
          </p:spPr>
        </p:cxnSp>
        <p:cxnSp>
          <p:nvCxnSpPr>
            <p:cNvPr id="209" name="Google Shape;209;p28"/>
            <p:cNvCxnSpPr/>
            <p:nvPr/>
          </p:nvCxnSpPr>
          <p:spPr>
            <a:xfrm rot="10800000">
              <a:off x="283800" y="-48"/>
              <a:ext cx="0" cy="2919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210"/>
        <p:cNvGrpSpPr/>
        <p:nvPr/>
      </p:nvGrpSpPr>
      <p:grpSpPr>
        <a:xfrm>
          <a:off x="0" y="0"/>
          <a:ext cx="0" cy="0"/>
          <a:chOff x="0" y="0"/>
          <a:chExt cx="0" cy="0"/>
        </a:xfrm>
      </p:grpSpPr>
      <p:sp>
        <p:nvSpPr>
          <p:cNvPr id="211" name="Google Shape;211;p29"/>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212" name="Google Shape;212;p29"/>
          <p:cNvSpPr txBox="1">
            <a:spLocks noGrp="1"/>
          </p:cNvSpPr>
          <p:nvPr>
            <p:ph type="subTitle" idx="1"/>
          </p:nvPr>
        </p:nvSpPr>
        <p:spPr>
          <a:xfrm>
            <a:off x="1877250" y="1850002"/>
            <a:ext cx="2318700" cy="89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3" name="Google Shape;213;p29"/>
          <p:cNvSpPr txBox="1">
            <a:spLocks noGrp="1"/>
          </p:cNvSpPr>
          <p:nvPr>
            <p:ph type="subTitle" idx="2"/>
          </p:nvPr>
        </p:nvSpPr>
        <p:spPr>
          <a:xfrm>
            <a:off x="1877250" y="1375200"/>
            <a:ext cx="23187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14" name="Google Shape;214;p29"/>
          <p:cNvSpPr txBox="1">
            <a:spLocks noGrp="1"/>
          </p:cNvSpPr>
          <p:nvPr>
            <p:ph type="subTitle" idx="3"/>
          </p:nvPr>
        </p:nvSpPr>
        <p:spPr>
          <a:xfrm>
            <a:off x="1877250" y="3515601"/>
            <a:ext cx="2318700" cy="89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5" name="Google Shape;215;p29"/>
          <p:cNvSpPr txBox="1">
            <a:spLocks noGrp="1"/>
          </p:cNvSpPr>
          <p:nvPr>
            <p:ph type="subTitle" idx="4"/>
          </p:nvPr>
        </p:nvSpPr>
        <p:spPr>
          <a:xfrm>
            <a:off x="1877250" y="3040799"/>
            <a:ext cx="23187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16" name="Google Shape;216;p29"/>
          <p:cNvSpPr txBox="1">
            <a:spLocks noGrp="1"/>
          </p:cNvSpPr>
          <p:nvPr>
            <p:ph type="subTitle" idx="5"/>
          </p:nvPr>
        </p:nvSpPr>
        <p:spPr>
          <a:xfrm>
            <a:off x="6112075" y="1850002"/>
            <a:ext cx="2318700" cy="89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7" name="Google Shape;217;p29"/>
          <p:cNvSpPr txBox="1">
            <a:spLocks noGrp="1"/>
          </p:cNvSpPr>
          <p:nvPr>
            <p:ph type="subTitle" idx="6"/>
          </p:nvPr>
        </p:nvSpPr>
        <p:spPr>
          <a:xfrm>
            <a:off x="6112075" y="1375200"/>
            <a:ext cx="23187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18" name="Google Shape;218;p29"/>
          <p:cNvSpPr txBox="1">
            <a:spLocks noGrp="1"/>
          </p:cNvSpPr>
          <p:nvPr>
            <p:ph type="subTitle" idx="7"/>
          </p:nvPr>
        </p:nvSpPr>
        <p:spPr>
          <a:xfrm>
            <a:off x="6112075" y="3515601"/>
            <a:ext cx="2318700" cy="89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9" name="Google Shape;219;p29"/>
          <p:cNvSpPr txBox="1">
            <a:spLocks noGrp="1"/>
          </p:cNvSpPr>
          <p:nvPr>
            <p:ph type="subTitle" idx="8"/>
          </p:nvPr>
        </p:nvSpPr>
        <p:spPr>
          <a:xfrm>
            <a:off x="6112075" y="3040799"/>
            <a:ext cx="23187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20" name="Google Shape;220;p29"/>
          <p:cNvSpPr/>
          <p:nvPr/>
        </p:nvSpPr>
        <p:spPr>
          <a:xfrm flipH="1">
            <a:off x="8860200" y="0"/>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 name="Google Shape;221;p29"/>
          <p:cNvCxnSpPr/>
          <p:nvPr/>
        </p:nvCxnSpPr>
        <p:spPr>
          <a:xfrm rot="10800000">
            <a:off x="9002100" y="-26"/>
            <a:ext cx="0" cy="3958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ive columns">
  <p:cSld name="CUSTOM_6_1">
    <p:spTree>
      <p:nvGrpSpPr>
        <p:cNvPr id="1" name="Shape 222"/>
        <p:cNvGrpSpPr/>
        <p:nvPr/>
      </p:nvGrpSpPr>
      <p:grpSpPr>
        <a:xfrm>
          <a:off x="0" y="0"/>
          <a:ext cx="0" cy="0"/>
          <a:chOff x="0" y="0"/>
          <a:chExt cx="0" cy="0"/>
        </a:xfrm>
      </p:grpSpPr>
      <p:sp>
        <p:nvSpPr>
          <p:cNvPr id="223" name="Google Shape;223;p30"/>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24" name="Google Shape;224;p30"/>
          <p:cNvSpPr txBox="1">
            <a:spLocks noGrp="1"/>
          </p:cNvSpPr>
          <p:nvPr>
            <p:ph type="subTitle" idx="1"/>
          </p:nvPr>
        </p:nvSpPr>
        <p:spPr>
          <a:xfrm>
            <a:off x="713250"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5" name="Google Shape;225;p30"/>
          <p:cNvSpPr txBox="1">
            <a:spLocks noGrp="1"/>
          </p:cNvSpPr>
          <p:nvPr>
            <p:ph type="subTitle" idx="2"/>
          </p:nvPr>
        </p:nvSpPr>
        <p:spPr>
          <a:xfrm>
            <a:off x="713250"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26" name="Google Shape;226;p30"/>
          <p:cNvSpPr txBox="1">
            <a:spLocks noGrp="1"/>
          </p:cNvSpPr>
          <p:nvPr>
            <p:ph type="subTitle" idx="3"/>
          </p:nvPr>
        </p:nvSpPr>
        <p:spPr>
          <a:xfrm>
            <a:off x="6030450"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7" name="Google Shape;227;p30"/>
          <p:cNvSpPr txBox="1">
            <a:spLocks noGrp="1"/>
          </p:cNvSpPr>
          <p:nvPr>
            <p:ph type="subTitle" idx="4"/>
          </p:nvPr>
        </p:nvSpPr>
        <p:spPr>
          <a:xfrm>
            <a:off x="6030450"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28" name="Google Shape;228;p30"/>
          <p:cNvSpPr txBox="1">
            <a:spLocks noGrp="1"/>
          </p:cNvSpPr>
          <p:nvPr>
            <p:ph type="subTitle" idx="5"/>
          </p:nvPr>
        </p:nvSpPr>
        <p:spPr>
          <a:xfrm>
            <a:off x="3371850"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9" name="Google Shape;229;p30"/>
          <p:cNvSpPr txBox="1">
            <a:spLocks noGrp="1"/>
          </p:cNvSpPr>
          <p:nvPr>
            <p:ph type="subTitle" idx="6"/>
          </p:nvPr>
        </p:nvSpPr>
        <p:spPr>
          <a:xfrm>
            <a:off x="3371850"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30" name="Google Shape;230;p30"/>
          <p:cNvSpPr txBox="1">
            <a:spLocks noGrp="1"/>
          </p:cNvSpPr>
          <p:nvPr>
            <p:ph type="subTitle" idx="7"/>
          </p:nvPr>
        </p:nvSpPr>
        <p:spPr>
          <a:xfrm>
            <a:off x="2042531"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1" name="Google Shape;231;p30"/>
          <p:cNvSpPr txBox="1">
            <a:spLocks noGrp="1"/>
          </p:cNvSpPr>
          <p:nvPr>
            <p:ph type="subTitle" idx="8"/>
          </p:nvPr>
        </p:nvSpPr>
        <p:spPr>
          <a:xfrm>
            <a:off x="2042531"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32" name="Google Shape;232;p30"/>
          <p:cNvSpPr txBox="1">
            <a:spLocks noGrp="1"/>
          </p:cNvSpPr>
          <p:nvPr>
            <p:ph type="subTitle" idx="9"/>
          </p:nvPr>
        </p:nvSpPr>
        <p:spPr>
          <a:xfrm>
            <a:off x="4701169"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3" name="Google Shape;233;p30"/>
          <p:cNvSpPr txBox="1">
            <a:spLocks noGrp="1"/>
          </p:cNvSpPr>
          <p:nvPr>
            <p:ph type="subTitle" idx="13"/>
          </p:nvPr>
        </p:nvSpPr>
        <p:spPr>
          <a:xfrm>
            <a:off x="4701169"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34" name="Google Shape;234;p30"/>
          <p:cNvSpPr/>
          <p:nvPr/>
        </p:nvSpPr>
        <p:spPr>
          <a:xfrm>
            <a:off x="0" y="4876025"/>
            <a:ext cx="84306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30"/>
          <p:cNvGrpSpPr/>
          <p:nvPr/>
        </p:nvGrpSpPr>
        <p:grpSpPr>
          <a:xfrm flipH="1">
            <a:off x="283800" y="-4100"/>
            <a:ext cx="8576400" cy="5147625"/>
            <a:chOff x="283800" y="-4100"/>
            <a:chExt cx="8576400" cy="5147625"/>
          </a:xfrm>
        </p:grpSpPr>
        <p:cxnSp>
          <p:nvCxnSpPr>
            <p:cNvPr id="236" name="Google Shape;236;p30"/>
            <p:cNvCxnSpPr/>
            <p:nvPr/>
          </p:nvCxnSpPr>
          <p:spPr>
            <a:xfrm>
              <a:off x="8860200" y="2571925"/>
              <a:ext cx="0" cy="25716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30"/>
            <p:cNvCxnSpPr/>
            <p:nvPr/>
          </p:nvCxnSpPr>
          <p:spPr>
            <a:xfrm>
              <a:off x="283800" y="-4100"/>
              <a:ext cx="0" cy="2575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24" name="Google Shape;24;p4"/>
          <p:cNvSpPr txBox="1">
            <a:spLocks noGrp="1"/>
          </p:cNvSpPr>
          <p:nvPr>
            <p:ph type="subTitle" idx="1"/>
          </p:nvPr>
        </p:nvSpPr>
        <p:spPr>
          <a:xfrm>
            <a:off x="713250" y="1217050"/>
            <a:ext cx="77175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5" name="Google Shape;25;p4"/>
          <p:cNvSpPr/>
          <p:nvPr/>
        </p:nvSpPr>
        <p:spPr>
          <a:xfrm flipH="1">
            <a:off x="0" y="0"/>
            <a:ext cx="91440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4"/>
          <p:cNvGrpSpPr/>
          <p:nvPr/>
        </p:nvGrpSpPr>
        <p:grpSpPr>
          <a:xfrm>
            <a:off x="150" y="0"/>
            <a:ext cx="8860050" cy="4876025"/>
            <a:chOff x="150" y="0"/>
            <a:chExt cx="8860050" cy="4876025"/>
          </a:xfrm>
        </p:grpSpPr>
        <p:cxnSp>
          <p:nvCxnSpPr>
            <p:cNvPr id="27" name="Google Shape;27;p4"/>
            <p:cNvCxnSpPr/>
            <p:nvPr/>
          </p:nvCxnSpPr>
          <p:spPr>
            <a:xfrm>
              <a:off x="8860200" y="0"/>
              <a:ext cx="0" cy="2571600"/>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28;p4"/>
            <p:cNvCxnSpPr/>
            <p:nvPr/>
          </p:nvCxnSpPr>
          <p:spPr>
            <a:xfrm rot="10800000">
              <a:off x="150" y="4876025"/>
              <a:ext cx="84447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40" name="Google Shape;240;p31"/>
          <p:cNvSpPr txBox="1">
            <a:spLocks noGrp="1"/>
          </p:cNvSpPr>
          <p:nvPr>
            <p:ph type="subTitle" idx="1"/>
          </p:nvPr>
        </p:nvSpPr>
        <p:spPr>
          <a:xfrm>
            <a:off x="713244"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1" name="Google Shape;241;p31"/>
          <p:cNvSpPr txBox="1">
            <a:spLocks noGrp="1"/>
          </p:cNvSpPr>
          <p:nvPr>
            <p:ph type="subTitle" idx="2"/>
          </p:nvPr>
        </p:nvSpPr>
        <p:spPr>
          <a:xfrm>
            <a:off x="713244"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2" name="Google Shape;242;p31"/>
          <p:cNvSpPr txBox="1">
            <a:spLocks noGrp="1"/>
          </p:cNvSpPr>
          <p:nvPr>
            <p:ph type="subTitle" idx="3"/>
          </p:nvPr>
        </p:nvSpPr>
        <p:spPr>
          <a:xfrm>
            <a:off x="6030456"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3" name="Google Shape;243;p31"/>
          <p:cNvSpPr txBox="1">
            <a:spLocks noGrp="1"/>
          </p:cNvSpPr>
          <p:nvPr>
            <p:ph type="subTitle" idx="4"/>
          </p:nvPr>
        </p:nvSpPr>
        <p:spPr>
          <a:xfrm>
            <a:off x="6030456"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4" name="Google Shape;244;p31"/>
          <p:cNvSpPr txBox="1">
            <a:spLocks noGrp="1"/>
          </p:cNvSpPr>
          <p:nvPr>
            <p:ph type="subTitle" idx="5"/>
          </p:nvPr>
        </p:nvSpPr>
        <p:spPr>
          <a:xfrm>
            <a:off x="3371850"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5" name="Google Shape;245;p31"/>
          <p:cNvSpPr txBox="1">
            <a:spLocks noGrp="1"/>
          </p:cNvSpPr>
          <p:nvPr>
            <p:ph type="subTitle" idx="6"/>
          </p:nvPr>
        </p:nvSpPr>
        <p:spPr>
          <a:xfrm>
            <a:off x="3371850"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6" name="Google Shape;246;p31"/>
          <p:cNvSpPr txBox="1">
            <a:spLocks noGrp="1"/>
          </p:cNvSpPr>
          <p:nvPr>
            <p:ph type="subTitle" idx="7"/>
          </p:nvPr>
        </p:nvSpPr>
        <p:spPr>
          <a:xfrm>
            <a:off x="713244"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7" name="Google Shape;247;p31"/>
          <p:cNvSpPr txBox="1">
            <a:spLocks noGrp="1"/>
          </p:cNvSpPr>
          <p:nvPr>
            <p:ph type="subTitle" idx="8"/>
          </p:nvPr>
        </p:nvSpPr>
        <p:spPr>
          <a:xfrm>
            <a:off x="713244"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8" name="Google Shape;248;p31"/>
          <p:cNvSpPr txBox="1">
            <a:spLocks noGrp="1"/>
          </p:cNvSpPr>
          <p:nvPr>
            <p:ph type="subTitle" idx="9"/>
          </p:nvPr>
        </p:nvSpPr>
        <p:spPr>
          <a:xfrm>
            <a:off x="3371850"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9" name="Google Shape;249;p31"/>
          <p:cNvSpPr txBox="1">
            <a:spLocks noGrp="1"/>
          </p:cNvSpPr>
          <p:nvPr>
            <p:ph type="subTitle" idx="13"/>
          </p:nvPr>
        </p:nvSpPr>
        <p:spPr>
          <a:xfrm>
            <a:off x="3371850"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50" name="Google Shape;250;p31"/>
          <p:cNvSpPr txBox="1">
            <a:spLocks noGrp="1"/>
          </p:cNvSpPr>
          <p:nvPr>
            <p:ph type="subTitle" idx="14"/>
          </p:nvPr>
        </p:nvSpPr>
        <p:spPr>
          <a:xfrm>
            <a:off x="6030456"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51" name="Google Shape;251;p31"/>
          <p:cNvSpPr txBox="1">
            <a:spLocks noGrp="1"/>
          </p:cNvSpPr>
          <p:nvPr>
            <p:ph type="subTitle" idx="15"/>
          </p:nvPr>
        </p:nvSpPr>
        <p:spPr>
          <a:xfrm>
            <a:off x="6030456"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52" name="Google Shape;252;p31"/>
          <p:cNvSpPr/>
          <p:nvPr/>
        </p:nvSpPr>
        <p:spPr>
          <a:xfrm rot="10800000" flipH="1">
            <a:off x="25" y="-26"/>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31"/>
          <p:cNvGrpSpPr/>
          <p:nvPr/>
        </p:nvGrpSpPr>
        <p:grpSpPr>
          <a:xfrm rot="10800000" flipH="1">
            <a:off x="141925" y="267450"/>
            <a:ext cx="9001950" cy="4876050"/>
            <a:chOff x="141900" y="-26"/>
            <a:chExt cx="9001950" cy="4876050"/>
          </a:xfrm>
        </p:grpSpPr>
        <p:cxnSp>
          <p:nvCxnSpPr>
            <p:cNvPr id="254" name="Google Shape;254;p31"/>
            <p:cNvCxnSpPr/>
            <p:nvPr/>
          </p:nvCxnSpPr>
          <p:spPr>
            <a:xfrm>
              <a:off x="7907850" y="4876024"/>
              <a:ext cx="1236000" cy="0"/>
            </a:xfrm>
            <a:prstGeom prst="straightConnector1">
              <a:avLst/>
            </a:prstGeom>
            <a:noFill/>
            <a:ln w="9525" cap="flat" cmpd="sng">
              <a:solidFill>
                <a:schemeClr val="dk1"/>
              </a:solidFill>
              <a:prstDash val="solid"/>
              <a:round/>
              <a:headEnd type="none" w="med" len="med"/>
              <a:tailEnd type="none" w="med" len="med"/>
            </a:ln>
          </p:spPr>
        </p:cxnSp>
        <p:cxnSp>
          <p:nvCxnSpPr>
            <p:cNvPr id="255" name="Google Shape;255;p31"/>
            <p:cNvCxnSpPr/>
            <p:nvPr/>
          </p:nvCxnSpPr>
          <p:spPr>
            <a:xfrm rot="10800000">
              <a:off x="141900" y="-26"/>
              <a:ext cx="0" cy="3958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2654700" y="530250"/>
            <a:ext cx="3834600" cy="1108200"/>
          </a:xfrm>
          <a:prstGeom prst="rect">
            <a:avLst/>
          </a:prstGeom>
        </p:spPr>
        <p:txBody>
          <a:bodyPr spcFirstLastPara="1" wrap="square" lIns="91425" tIns="91425" rIns="91425" bIns="91425" anchor="t" anchorCtr="0">
            <a:noAutofit/>
          </a:bodyPr>
          <a:lstStyle>
            <a:lvl1pPr lvl="0">
              <a:spcBef>
                <a:spcPts val="0"/>
              </a:spcBef>
              <a:spcAft>
                <a:spcPts val="0"/>
              </a:spcAft>
              <a:buSzPts val="7200"/>
              <a:buNone/>
              <a:defRPr sz="60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a:endParaRPr/>
          </a:p>
        </p:txBody>
      </p:sp>
      <p:sp>
        <p:nvSpPr>
          <p:cNvPr id="258" name="Google Shape;258;p32"/>
          <p:cNvSpPr txBox="1">
            <a:spLocks noGrp="1"/>
          </p:cNvSpPr>
          <p:nvPr>
            <p:ph type="subTitle" idx="1"/>
          </p:nvPr>
        </p:nvSpPr>
        <p:spPr>
          <a:xfrm>
            <a:off x="2654700" y="2342156"/>
            <a:ext cx="3834600" cy="972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50"/>
              <a:buNone/>
              <a:defRPr sz="1550" b="1"/>
            </a:lvl1pPr>
            <a:lvl2pPr lvl="1" algn="ctr" rtl="0">
              <a:lnSpc>
                <a:spcPct val="115000"/>
              </a:lnSpc>
              <a:spcBef>
                <a:spcPts val="0"/>
              </a:spcBef>
              <a:spcAft>
                <a:spcPts val="0"/>
              </a:spcAft>
              <a:buSzPts val="1650"/>
              <a:buNone/>
              <a:defRPr sz="1650" b="1"/>
            </a:lvl2pPr>
            <a:lvl3pPr lvl="2" algn="ctr" rtl="0">
              <a:lnSpc>
                <a:spcPct val="115000"/>
              </a:lnSpc>
              <a:spcBef>
                <a:spcPts val="0"/>
              </a:spcBef>
              <a:spcAft>
                <a:spcPts val="0"/>
              </a:spcAft>
              <a:buSzPts val="1650"/>
              <a:buNone/>
              <a:defRPr sz="1650" b="1"/>
            </a:lvl3pPr>
            <a:lvl4pPr lvl="3" algn="ctr" rtl="0">
              <a:lnSpc>
                <a:spcPct val="115000"/>
              </a:lnSpc>
              <a:spcBef>
                <a:spcPts val="0"/>
              </a:spcBef>
              <a:spcAft>
                <a:spcPts val="0"/>
              </a:spcAft>
              <a:buSzPts val="1650"/>
              <a:buNone/>
              <a:defRPr sz="1650" b="1"/>
            </a:lvl4pPr>
            <a:lvl5pPr lvl="4" algn="ctr" rtl="0">
              <a:lnSpc>
                <a:spcPct val="115000"/>
              </a:lnSpc>
              <a:spcBef>
                <a:spcPts val="0"/>
              </a:spcBef>
              <a:spcAft>
                <a:spcPts val="0"/>
              </a:spcAft>
              <a:buSzPts val="1650"/>
              <a:buNone/>
              <a:defRPr sz="1650" b="1"/>
            </a:lvl5pPr>
            <a:lvl6pPr lvl="5" algn="ctr" rtl="0">
              <a:lnSpc>
                <a:spcPct val="115000"/>
              </a:lnSpc>
              <a:spcBef>
                <a:spcPts val="0"/>
              </a:spcBef>
              <a:spcAft>
                <a:spcPts val="0"/>
              </a:spcAft>
              <a:buSzPts val="1650"/>
              <a:buNone/>
              <a:defRPr sz="1650" b="1"/>
            </a:lvl6pPr>
            <a:lvl7pPr lvl="6" algn="ctr" rtl="0">
              <a:lnSpc>
                <a:spcPct val="115000"/>
              </a:lnSpc>
              <a:spcBef>
                <a:spcPts val="0"/>
              </a:spcBef>
              <a:spcAft>
                <a:spcPts val="0"/>
              </a:spcAft>
              <a:buSzPts val="1650"/>
              <a:buNone/>
              <a:defRPr sz="1650" b="1"/>
            </a:lvl7pPr>
            <a:lvl8pPr lvl="7" algn="ctr" rtl="0">
              <a:lnSpc>
                <a:spcPct val="115000"/>
              </a:lnSpc>
              <a:spcBef>
                <a:spcPts val="0"/>
              </a:spcBef>
              <a:spcAft>
                <a:spcPts val="0"/>
              </a:spcAft>
              <a:buSzPts val="1650"/>
              <a:buNone/>
              <a:defRPr sz="1650" b="1"/>
            </a:lvl8pPr>
            <a:lvl9pPr lvl="8" algn="ctr" rtl="0">
              <a:lnSpc>
                <a:spcPct val="115000"/>
              </a:lnSpc>
              <a:spcBef>
                <a:spcPts val="0"/>
              </a:spcBef>
              <a:spcAft>
                <a:spcPts val="0"/>
              </a:spcAft>
              <a:buSzPts val="1650"/>
              <a:buNone/>
              <a:defRPr sz="1650" b="1"/>
            </a:lvl9pPr>
          </a:lstStyle>
          <a:p>
            <a:endParaRPr/>
          </a:p>
        </p:txBody>
      </p:sp>
      <p:sp>
        <p:nvSpPr>
          <p:cNvPr id="259" name="Google Shape;259;p32"/>
          <p:cNvSpPr txBox="1">
            <a:spLocks noGrp="1"/>
          </p:cNvSpPr>
          <p:nvPr>
            <p:ph type="subTitle" idx="2"/>
          </p:nvPr>
        </p:nvSpPr>
        <p:spPr>
          <a:xfrm>
            <a:off x="2654700" y="4111851"/>
            <a:ext cx="3834600" cy="338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300"/>
              <a:buNone/>
              <a:defRPr sz="1000"/>
            </a:lvl1pPr>
            <a:lvl2pPr lvl="1" algn="ctr" rtl="0">
              <a:lnSpc>
                <a:spcPct val="115000"/>
              </a:lnSpc>
              <a:spcBef>
                <a:spcPts val="0"/>
              </a:spcBef>
              <a:spcAft>
                <a:spcPts val="0"/>
              </a:spcAft>
              <a:buSzPts val="1300"/>
              <a:buNone/>
              <a:defRPr sz="1300" b="1"/>
            </a:lvl2pPr>
            <a:lvl3pPr lvl="2" algn="ctr" rtl="0">
              <a:lnSpc>
                <a:spcPct val="115000"/>
              </a:lnSpc>
              <a:spcBef>
                <a:spcPts val="0"/>
              </a:spcBef>
              <a:spcAft>
                <a:spcPts val="0"/>
              </a:spcAft>
              <a:buSzPts val="1300"/>
              <a:buNone/>
              <a:defRPr sz="1300" b="1"/>
            </a:lvl3pPr>
            <a:lvl4pPr lvl="3" algn="ctr" rtl="0">
              <a:lnSpc>
                <a:spcPct val="115000"/>
              </a:lnSpc>
              <a:spcBef>
                <a:spcPts val="0"/>
              </a:spcBef>
              <a:spcAft>
                <a:spcPts val="0"/>
              </a:spcAft>
              <a:buSzPts val="1300"/>
              <a:buNone/>
              <a:defRPr sz="1300" b="1"/>
            </a:lvl4pPr>
            <a:lvl5pPr lvl="4" algn="ctr" rtl="0">
              <a:lnSpc>
                <a:spcPct val="115000"/>
              </a:lnSpc>
              <a:spcBef>
                <a:spcPts val="0"/>
              </a:spcBef>
              <a:spcAft>
                <a:spcPts val="0"/>
              </a:spcAft>
              <a:buSzPts val="1300"/>
              <a:buNone/>
              <a:defRPr sz="1300" b="1"/>
            </a:lvl5pPr>
            <a:lvl6pPr lvl="5" algn="ctr" rtl="0">
              <a:lnSpc>
                <a:spcPct val="115000"/>
              </a:lnSpc>
              <a:spcBef>
                <a:spcPts val="0"/>
              </a:spcBef>
              <a:spcAft>
                <a:spcPts val="0"/>
              </a:spcAft>
              <a:buSzPts val="1300"/>
              <a:buNone/>
              <a:defRPr sz="1300" b="1"/>
            </a:lvl6pPr>
            <a:lvl7pPr lvl="6" algn="ctr" rtl="0">
              <a:lnSpc>
                <a:spcPct val="115000"/>
              </a:lnSpc>
              <a:spcBef>
                <a:spcPts val="0"/>
              </a:spcBef>
              <a:spcAft>
                <a:spcPts val="0"/>
              </a:spcAft>
              <a:buSzPts val="1300"/>
              <a:buNone/>
              <a:defRPr sz="1300" b="1"/>
            </a:lvl7pPr>
            <a:lvl8pPr lvl="7" algn="ctr" rtl="0">
              <a:lnSpc>
                <a:spcPct val="115000"/>
              </a:lnSpc>
              <a:spcBef>
                <a:spcPts val="0"/>
              </a:spcBef>
              <a:spcAft>
                <a:spcPts val="0"/>
              </a:spcAft>
              <a:buSzPts val="1300"/>
              <a:buNone/>
              <a:defRPr sz="1300" b="1"/>
            </a:lvl8pPr>
            <a:lvl9pPr lvl="8" algn="ctr" rtl="0">
              <a:lnSpc>
                <a:spcPct val="115000"/>
              </a:lnSpc>
              <a:spcBef>
                <a:spcPts val="0"/>
              </a:spcBef>
              <a:spcAft>
                <a:spcPts val="0"/>
              </a:spcAft>
              <a:buSzPts val="1300"/>
              <a:buNone/>
              <a:defRPr sz="1300" b="1"/>
            </a:lvl9pPr>
          </a:lstStyle>
          <a:p>
            <a:endParaRPr/>
          </a:p>
        </p:txBody>
      </p:sp>
      <p:grpSp>
        <p:nvGrpSpPr>
          <p:cNvPr id="260" name="Google Shape;260;p32"/>
          <p:cNvGrpSpPr/>
          <p:nvPr/>
        </p:nvGrpSpPr>
        <p:grpSpPr>
          <a:xfrm>
            <a:off x="713688" y="2579400"/>
            <a:ext cx="8430488" cy="2564100"/>
            <a:chOff x="713688" y="2579400"/>
            <a:chExt cx="8430488" cy="2564100"/>
          </a:xfrm>
        </p:grpSpPr>
        <p:cxnSp>
          <p:nvCxnSpPr>
            <p:cNvPr id="261" name="Google Shape;261;p32"/>
            <p:cNvCxnSpPr/>
            <p:nvPr/>
          </p:nvCxnSpPr>
          <p:spPr>
            <a:xfrm>
              <a:off x="2839075" y="4876025"/>
              <a:ext cx="6305100" cy="0"/>
            </a:xfrm>
            <a:prstGeom prst="straightConnector1">
              <a:avLst/>
            </a:prstGeom>
            <a:noFill/>
            <a:ln w="9525" cap="flat" cmpd="sng">
              <a:solidFill>
                <a:schemeClr val="dk1"/>
              </a:solidFill>
              <a:prstDash val="solid"/>
              <a:round/>
              <a:headEnd type="none" w="med" len="med"/>
              <a:tailEnd type="none" w="med" len="med"/>
            </a:ln>
          </p:spPr>
        </p:cxnSp>
        <p:cxnSp>
          <p:nvCxnSpPr>
            <p:cNvPr id="262" name="Google Shape;262;p32"/>
            <p:cNvCxnSpPr/>
            <p:nvPr/>
          </p:nvCxnSpPr>
          <p:spPr>
            <a:xfrm rot="10800000">
              <a:off x="713688" y="2579400"/>
              <a:ext cx="0" cy="2564100"/>
            </a:xfrm>
            <a:prstGeom prst="straightConnector1">
              <a:avLst/>
            </a:prstGeom>
            <a:noFill/>
            <a:ln w="9525" cap="flat" cmpd="sng">
              <a:solidFill>
                <a:schemeClr val="dk1"/>
              </a:solidFill>
              <a:prstDash val="solid"/>
              <a:round/>
              <a:headEnd type="none" w="med" len="med"/>
              <a:tailEnd type="none" w="med" len="med"/>
            </a:ln>
          </p:spPr>
        </p:cxnSp>
      </p:grpSp>
      <p:sp>
        <p:nvSpPr>
          <p:cNvPr id="263" name="Google Shape;263;p32"/>
          <p:cNvSpPr txBox="1"/>
          <p:nvPr/>
        </p:nvSpPr>
        <p:spPr>
          <a:xfrm>
            <a:off x="2654700" y="3304597"/>
            <a:ext cx="3834600" cy="79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018"/>
              <a:buNone/>
            </a:pPr>
            <a:r>
              <a:rPr lang="en-GB" sz="1200">
                <a:solidFill>
                  <a:schemeClr val="dk1"/>
                </a:solidFill>
                <a:latin typeface="Commissioner"/>
                <a:ea typeface="Commissioner"/>
                <a:cs typeface="Commissioner"/>
                <a:sym typeface="Commissioner"/>
              </a:rPr>
              <a:t>Credits: This presentation template was created by </a:t>
            </a:r>
            <a:r>
              <a:rPr lang="en-GB" sz="1200" b="1" u="sng">
                <a:solidFill>
                  <a:schemeClr val="dk1"/>
                </a:solidFill>
                <a:latin typeface="Commissioner"/>
                <a:ea typeface="Commissioner"/>
                <a:cs typeface="Commissioner"/>
                <a:sym typeface="Commissioner"/>
                <a:hlinkClick r:id="rId2"/>
              </a:rPr>
              <a:t>Slidesgo</a:t>
            </a:r>
            <a:r>
              <a:rPr lang="en-GB" sz="1200">
                <a:solidFill>
                  <a:schemeClr val="dk1"/>
                </a:solidFill>
                <a:latin typeface="Commissioner"/>
                <a:ea typeface="Commissioner"/>
                <a:cs typeface="Commissioner"/>
                <a:sym typeface="Commissioner"/>
              </a:rPr>
              <a:t>, and includes icons by </a:t>
            </a:r>
            <a:r>
              <a:rPr lang="en-GB" sz="1200" b="1" u="sng">
                <a:solidFill>
                  <a:schemeClr val="dk1"/>
                </a:solidFill>
                <a:latin typeface="Commissioner"/>
                <a:ea typeface="Commissioner"/>
                <a:cs typeface="Commissioner"/>
                <a:sym typeface="Commissioner"/>
                <a:hlinkClick r:id="rId3"/>
              </a:rPr>
              <a:t>Flaticon</a:t>
            </a:r>
            <a:r>
              <a:rPr lang="en-GB" sz="1200">
                <a:solidFill>
                  <a:schemeClr val="dk1"/>
                </a:solidFill>
                <a:latin typeface="Commissioner"/>
                <a:ea typeface="Commissioner"/>
                <a:cs typeface="Commissioner"/>
                <a:sym typeface="Commissioner"/>
              </a:rPr>
              <a:t>, and infographics &amp; images by </a:t>
            </a:r>
            <a:r>
              <a:rPr lang="en-GB" sz="1200" b="1" u="sng">
                <a:solidFill>
                  <a:schemeClr val="dk1"/>
                </a:solidFill>
                <a:latin typeface="Commissioner"/>
                <a:ea typeface="Commissioner"/>
                <a:cs typeface="Commissioner"/>
                <a:sym typeface="Commissioner"/>
                <a:hlinkClick r:id="rId4"/>
              </a:rPr>
              <a:t>Freepik</a:t>
            </a:r>
            <a:endParaRPr sz="1200">
              <a:solidFill>
                <a:schemeClr val="dk1"/>
              </a:solidFill>
              <a:latin typeface="Commissioner"/>
              <a:ea typeface="Commissioner"/>
              <a:cs typeface="Commissioner"/>
              <a:sym typeface="Commissione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64"/>
        <p:cNvGrpSpPr/>
        <p:nvPr/>
      </p:nvGrpSpPr>
      <p:grpSpPr>
        <a:xfrm>
          <a:off x="0" y="0"/>
          <a:ext cx="0" cy="0"/>
          <a:chOff x="0" y="0"/>
          <a:chExt cx="0" cy="0"/>
        </a:xfrm>
      </p:grpSpPr>
      <p:cxnSp>
        <p:nvCxnSpPr>
          <p:cNvPr id="265" name="Google Shape;265;p33"/>
          <p:cNvCxnSpPr/>
          <p:nvPr/>
        </p:nvCxnSpPr>
        <p:spPr>
          <a:xfrm rot="10800000">
            <a:off x="9002100" y="-100"/>
            <a:ext cx="0" cy="2652600"/>
          </a:xfrm>
          <a:prstGeom prst="straightConnector1">
            <a:avLst/>
          </a:prstGeom>
          <a:noFill/>
          <a:ln w="9525" cap="flat" cmpd="sng">
            <a:solidFill>
              <a:schemeClr val="dk1"/>
            </a:solidFill>
            <a:prstDash val="solid"/>
            <a:round/>
            <a:headEnd type="none" w="med" len="med"/>
            <a:tailEnd type="none" w="med" len="med"/>
          </a:ln>
        </p:spPr>
      </p:cxnSp>
      <p:sp>
        <p:nvSpPr>
          <p:cNvPr id="266" name="Google Shape;266;p33"/>
          <p:cNvSpPr/>
          <p:nvPr/>
        </p:nvSpPr>
        <p:spPr>
          <a:xfrm>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7" name="Google Shape;267;p33"/>
          <p:cNvCxnSpPr/>
          <p:nvPr/>
        </p:nvCxnSpPr>
        <p:spPr>
          <a:xfrm>
            <a:off x="4273200" y="4876025"/>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268" name="Google Shape;268;p33"/>
          <p:cNvCxnSpPr/>
          <p:nvPr/>
        </p:nvCxnSpPr>
        <p:spPr>
          <a:xfrm rot="10800000">
            <a:off x="711250" y="0"/>
            <a:ext cx="0" cy="4131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69"/>
        <p:cNvGrpSpPr/>
        <p:nvPr/>
      </p:nvGrpSpPr>
      <p:grpSpPr>
        <a:xfrm>
          <a:off x="0" y="0"/>
          <a:ext cx="0" cy="0"/>
          <a:chOff x="0" y="0"/>
          <a:chExt cx="0" cy="0"/>
        </a:xfrm>
      </p:grpSpPr>
      <p:sp>
        <p:nvSpPr>
          <p:cNvPr id="270" name="Google Shape;270;p34"/>
          <p:cNvSpPr/>
          <p:nvPr/>
        </p:nvSpPr>
        <p:spPr>
          <a:xfrm rot="10800000">
            <a:off x="125" y="0"/>
            <a:ext cx="71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34"/>
          <p:cNvGrpSpPr/>
          <p:nvPr/>
        </p:nvGrpSpPr>
        <p:grpSpPr>
          <a:xfrm rot="10800000">
            <a:off x="0" y="363100"/>
            <a:ext cx="8860200" cy="4780400"/>
            <a:chOff x="283800" y="0"/>
            <a:chExt cx="8860200" cy="4780400"/>
          </a:xfrm>
        </p:grpSpPr>
        <p:cxnSp>
          <p:nvCxnSpPr>
            <p:cNvPr id="272" name="Google Shape;272;p34"/>
            <p:cNvCxnSpPr/>
            <p:nvPr/>
          </p:nvCxnSpPr>
          <p:spPr>
            <a:xfrm>
              <a:off x="4273200" y="4780400"/>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273" name="Google Shape;273;p34"/>
            <p:cNvCxnSpPr/>
            <p:nvPr/>
          </p:nvCxnSpPr>
          <p:spPr>
            <a:xfrm rot="10800000">
              <a:off x="283800" y="0"/>
              <a:ext cx="0" cy="41310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31" name="Google Shape;31;p5"/>
          <p:cNvSpPr txBox="1">
            <a:spLocks noGrp="1"/>
          </p:cNvSpPr>
          <p:nvPr>
            <p:ph type="subTitle" idx="1"/>
          </p:nvPr>
        </p:nvSpPr>
        <p:spPr>
          <a:xfrm>
            <a:off x="2954672" y="2027976"/>
            <a:ext cx="43122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2" name="Google Shape;32;p5"/>
          <p:cNvSpPr txBox="1">
            <a:spLocks noGrp="1"/>
          </p:cNvSpPr>
          <p:nvPr>
            <p:ph type="subTitle" idx="2"/>
          </p:nvPr>
        </p:nvSpPr>
        <p:spPr>
          <a:xfrm>
            <a:off x="2954672" y="1519425"/>
            <a:ext cx="43122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33" name="Google Shape;33;p5"/>
          <p:cNvSpPr txBox="1">
            <a:spLocks noGrp="1"/>
          </p:cNvSpPr>
          <p:nvPr>
            <p:ph type="subTitle" idx="3"/>
          </p:nvPr>
        </p:nvSpPr>
        <p:spPr>
          <a:xfrm>
            <a:off x="2954649" y="3619500"/>
            <a:ext cx="43122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4" name="Google Shape;34;p5"/>
          <p:cNvSpPr txBox="1">
            <a:spLocks noGrp="1"/>
          </p:cNvSpPr>
          <p:nvPr>
            <p:ph type="subTitle" idx="4"/>
          </p:nvPr>
        </p:nvSpPr>
        <p:spPr>
          <a:xfrm>
            <a:off x="2954649" y="3110949"/>
            <a:ext cx="43122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35" name="Google Shape;35;p5"/>
          <p:cNvSpPr/>
          <p:nvPr/>
        </p:nvSpPr>
        <p:spPr>
          <a:xfrm flipH="1">
            <a:off x="0" y="0"/>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36;p5"/>
          <p:cNvCxnSpPr/>
          <p:nvPr/>
        </p:nvCxnSpPr>
        <p:spPr>
          <a:xfrm rot="10800000">
            <a:off x="8864825" y="0"/>
            <a:ext cx="0" cy="4131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39" name="Google Shape;39;p6"/>
          <p:cNvSpPr/>
          <p:nvPr/>
        </p:nvSpPr>
        <p:spPr>
          <a:xfrm>
            <a:off x="0" y="0"/>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6"/>
          <p:cNvGrpSpPr/>
          <p:nvPr/>
        </p:nvGrpSpPr>
        <p:grpSpPr>
          <a:xfrm>
            <a:off x="141900" y="-26"/>
            <a:ext cx="9002025" cy="4876051"/>
            <a:chOff x="141900" y="-26"/>
            <a:chExt cx="9002025" cy="4876051"/>
          </a:xfrm>
        </p:grpSpPr>
        <p:cxnSp>
          <p:nvCxnSpPr>
            <p:cNvPr id="41" name="Google Shape;41;p6"/>
            <p:cNvCxnSpPr/>
            <p:nvPr/>
          </p:nvCxnSpPr>
          <p:spPr>
            <a:xfrm>
              <a:off x="4576425" y="4876025"/>
              <a:ext cx="4567500" cy="0"/>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42;p6"/>
            <p:cNvCxnSpPr/>
            <p:nvPr/>
          </p:nvCxnSpPr>
          <p:spPr>
            <a:xfrm rot="10800000">
              <a:off x="141900" y="-26"/>
              <a:ext cx="0" cy="3958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713225" y="1139000"/>
            <a:ext cx="2789700" cy="1616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100"/>
              <a:buNone/>
              <a:defRPr/>
            </a:lvl1pPr>
            <a:lvl2pPr lvl="1" rtl="0">
              <a:lnSpc>
                <a:spcPct val="90000"/>
              </a:lnSpc>
              <a:spcBef>
                <a:spcPts val="0"/>
              </a:spcBef>
              <a:spcAft>
                <a:spcPts val="0"/>
              </a:spcAft>
              <a:buSzPts val="3100"/>
              <a:buNone/>
              <a:defRPr/>
            </a:lvl2pPr>
            <a:lvl3pPr lvl="2" rtl="0">
              <a:lnSpc>
                <a:spcPct val="90000"/>
              </a:lnSpc>
              <a:spcBef>
                <a:spcPts val="0"/>
              </a:spcBef>
              <a:spcAft>
                <a:spcPts val="0"/>
              </a:spcAft>
              <a:buSzPts val="3100"/>
              <a:buNone/>
              <a:defRPr/>
            </a:lvl3pPr>
            <a:lvl4pPr lvl="3" rtl="0">
              <a:lnSpc>
                <a:spcPct val="90000"/>
              </a:lnSpc>
              <a:spcBef>
                <a:spcPts val="0"/>
              </a:spcBef>
              <a:spcAft>
                <a:spcPts val="0"/>
              </a:spcAft>
              <a:buSzPts val="3100"/>
              <a:buNone/>
              <a:defRPr/>
            </a:lvl4pPr>
            <a:lvl5pPr lvl="4" rtl="0">
              <a:lnSpc>
                <a:spcPct val="90000"/>
              </a:lnSpc>
              <a:spcBef>
                <a:spcPts val="0"/>
              </a:spcBef>
              <a:spcAft>
                <a:spcPts val="0"/>
              </a:spcAft>
              <a:buSzPts val="3100"/>
              <a:buNone/>
              <a:defRPr/>
            </a:lvl5pPr>
            <a:lvl6pPr lvl="5" rtl="0">
              <a:lnSpc>
                <a:spcPct val="90000"/>
              </a:lnSpc>
              <a:spcBef>
                <a:spcPts val="0"/>
              </a:spcBef>
              <a:spcAft>
                <a:spcPts val="0"/>
              </a:spcAft>
              <a:buSzPts val="3100"/>
              <a:buNone/>
              <a:defRPr/>
            </a:lvl6pPr>
            <a:lvl7pPr lvl="6" rtl="0">
              <a:lnSpc>
                <a:spcPct val="90000"/>
              </a:lnSpc>
              <a:spcBef>
                <a:spcPts val="0"/>
              </a:spcBef>
              <a:spcAft>
                <a:spcPts val="0"/>
              </a:spcAft>
              <a:buSzPts val="3100"/>
              <a:buNone/>
              <a:defRPr/>
            </a:lvl7pPr>
            <a:lvl8pPr lvl="7" rtl="0">
              <a:lnSpc>
                <a:spcPct val="90000"/>
              </a:lnSpc>
              <a:spcBef>
                <a:spcPts val="0"/>
              </a:spcBef>
              <a:spcAft>
                <a:spcPts val="0"/>
              </a:spcAft>
              <a:buSzPts val="3100"/>
              <a:buNone/>
              <a:defRPr/>
            </a:lvl8pPr>
            <a:lvl9pPr lvl="8" rtl="0">
              <a:lnSpc>
                <a:spcPct val="90000"/>
              </a:lnSpc>
              <a:spcBef>
                <a:spcPts val="0"/>
              </a:spcBef>
              <a:spcAft>
                <a:spcPts val="0"/>
              </a:spcAft>
              <a:buSzPts val="3100"/>
              <a:buNone/>
              <a:defRPr/>
            </a:lvl9pPr>
          </a:lstStyle>
          <a:p>
            <a:endParaRPr/>
          </a:p>
        </p:txBody>
      </p:sp>
      <p:sp>
        <p:nvSpPr>
          <p:cNvPr id="45" name="Google Shape;45;p7"/>
          <p:cNvSpPr txBox="1">
            <a:spLocks noGrp="1"/>
          </p:cNvSpPr>
          <p:nvPr>
            <p:ph type="subTitle" idx="1"/>
          </p:nvPr>
        </p:nvSpPr>
        <p:spPr>
          <a:xfrm>
            <a:off x="713225" y="2810700"/>
            <a:ext cx="2789700" cy="114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6" name="Google Shape;46;p7"/>
          <p:cNvSpPr>
            <a:spLocks noGrp="1"/>
          </p:cNvSpPr>
          <p:nvPr>
            <p:ph type="pic" idx="2"/>
          </p:nvPr>
        </p:nvSpPr>
        <p:spPr>
          <a:xfrm>
            <a:off x="4572000" y="0"/>
            <a:ext cx="4572000" cy="5143500"/>
          </a:xfrm>
          <a:prstGeom prst="rect">
            <a:avLst/>
          </a:prstGeom>
          <a:noFill/>
          <a:ln>
            <a:noFill/>
          </a:ln>
        </p:spPr>
      </p:sp>
      <p:sp>
        <p:nvSpPr>
          <p:cNvPr id="47" name="Google Shape;47;p7"/>
          <p:cNvSpPr/>
          <p:nvPr/>
        </p:nvSpPr>
        <p:spPr>
          <a:xfrm>
            <a:off x="0" y="0"/>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7"/>
          <p:cNvGrpSpPr/>
          <p:nvPr/>
        </p:nvGrpSpPr>
        <p:grpSpPr>
          <a:xfrm>
            <a:off x="0" y="-300"/>
            <a:ext cx="3812275" cy="4608875"/>
            <a:chOff x="0" y="-300"/>
            <a:chExt cx="3812275" cy="4608875"/>
          </a:xfrm>
        </p:grpSpPr>
        <p:cxnSp>
          <p:nvCxnSpPr>
            <p:cNvPr id="49" name="Google Shape;49;p7"/>
            <p:cNvCxnSpPr/>
            <p:nvPr/>
          </p:nvCxnSpPr>
          <p:spPr>
            <a:xfrm rot="10800000">
              <a:off x="3812275" y="-300"/>
              <a:ext cx="0" cy="699000"/>
            </a:xfrm>
            <a:prstGeom prst="straightConnector1">
              <a:avLst/>
            </a:prstGeom>
            <a:noFill/>
            <a:ln w="9525" cap="flat" cmpd="sng">
              <a:solidFill>
                <a:schemeClr val="dk1"/>
              </a:solidFill>
              <a:prstDash val="solid"/>
              <a:round/>
              <a:headEnd type="none" w="med" len="med"/>
              <a:tailEnd type="none" w="med" len="med"/>
            </a:ln>
          </p:spPr>
        </p:cxnSp>
        <p:cxnSp>
          <p:nvCxnSpPr>
            <p:cNvPr id="50" name="Google Shape;50;p7"/>
            <p:cNvCxnSpPr/>
            <p:nvPr/>
          </p:nvCxnSpPr>
          <p:spPr>
            <a:xfrm>
              <a:off x="0" y="4608575"/>
              <a:ext cx="3387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2253750" y="1670575"/>
            <a:ext cx="4636500" cy="18471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a:endParaRPr/>
          </a:p>
        </p:txBody>
      </p:sp>
      <p:sp>
        <p:nvSpPr>
          <p:cNvPr id="53" name="Google Shape;53;p8"/>
          <p:cNvSpPr/>
          <p:nvPr/>
        </p:nvSpPr>
        <p:spPr>
          <a:xfrm flipH="1">
            <a:off x="-55375"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8"/>
          <p:cNvGrpSpPr/>
          <p:nvPr/>
        </p:nvGrpSpPr>
        <p:grpSpPr>
          <a:xfrm flipH="1">
            <a:off x="-55200" y="539500"/>
            <a:ext cx="9199200" cy="4604000"/>
            <a:chOff x="-55375" y="539500"/>
            <a:chExt cx="9199200" cy="4604000"/>
          </a:xfrm>
        </p:grpSpPr>
        <p:cxnSp>
          <p:nvCxnSpPr>
            <p:cNvPr id="55" name="Google Shape;55;p8"/>
            <p:cNvCxnSpPr/>
            <p:nvPr/>
          </p:nvCxnSpPr>
          <p:spPr>
            <a:xfrm>
              <a:off x="-55375" y="4608575"/>
              <a:ext cx="5659200" cy="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8"/>
            <p:cNvCxnSpPr/>
            <p:nvPr/>
          </p:nvCxnSpPr>
          <p:spPr>
            <a:xfrm>
              <a:off x="4502525" y="539500"/>
              <a:ext cx="4641300" cy="0"/>
            </a:xfrm>
            <a:prstGeom prst="straightConnector1">
              <a:avLst/>
            </a:prstGeom>
            <a:noFill/>
            <a:ln w="9525" cap="flat" cmpd="sng">
              <a:solidFill>
                <a:schemeClr val="dk1"/>
              </a:solidFill>
              <a:prstDash val="solid"/>
              <a:round/>
              <a:headEnd type="none" w="med" len="med"/>
              <a:tailEnd type="none" w="med" len="med"/>
            </a:ln>
          </p:spPr>
        </p:cxnSp>
        <p:cxnSp>
          <p:nvCxnSpPr>
            <p:cNvPr id="57" name="Google Shape;57;p8"/>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2143050" y="1461775"/>
            <a:ext cx="4857900" cy="8004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4000"/>
            </a:lvl1pPr>
            <a:lvl2pPr lvl="1" algn="l">
              <a:spcBef>
                <a:spcPts val="0"/>
              </a:spcBef>
              <a:spcAft>
                <a:spcPts val="0"/>
              </a:spcAft>
              <a:buSzPts val="6000"/>
              <a:buNone/>
              <a:defRPr sz="6000"/>
            </a:lvl2pPr>
            <a:lvl3pPr lvl="2" algn="l">
              <a:spcBef>
                <a:spcPts val="0"/>
              </a:spcBef>
              <a:spcAft>
                <a:spcPts val="0"/>
              </a:spcAft>
              <a:buSzPts val="6000"/>
              <a:buNone/>
              <a:defRPr sz="6000"/>
            </a:lvl3pPr>
            <a:lvl4pPr lvl="3" algn="l">
              <a:spcBef>
                <a:spcPts val="0"/>
              </a:spcBef>
              <a:spcAft>
                <a:spcPts val="0"/>
              </a:spcAft>
              <a:buSzPts val="6000"/>
              <a:buNone/>
              <a:defRPr sz="6000"/>
            </a:lvl4pPr>
            <a:lvl5pPr lvl="4" algn="l">
              <a:spcBef>
                <a:spcPts val="0"/>
              </a:spcBef>
              <a:spcAft>
                <a:spcPts val="0"/>
              </a:spcAft>
              <a:buSzPts val="6000"/>
              <a:buNone/>
              <a:defRPr sz="6000"/>
            </a:lvl5pPr>
            <a:lvl6pPr lvl="5" algn="l">
              <a:spcBef>
                <a:spcPts val="0"/>
              </a:spcBef>
              <a:spcAft>
                <a:spcPts val="0"/>
              </a:spcAft>
              <a:buSzPts val="6000"/>
              <a:buNone/>
              <a:defRPr sz="6000"/>
            </a:lvl6pPr>
            <a:lvl7pPr lvl="6" algn="l">
              <a:spcBef>
                <a:spcPts val="0"/>
              </a:spcBef>
              <a:spcAft>
                <a:spcPts val="0"/>
              </a:spcAft>
              <a:buSzPts val="6000"/>
              <a:buNone/>
              <a:defRPr sz="6000"/>
            </a:lvl7pPr>
            <a:lvl8pPr lvl="7" algn="l">
              <a:spcBef>
                <a:spcPts val="0"/>
              </a:spcBef>
              <a:spcAft>
                <a:spcPts val="0"/>
              </a:spcAft>
              <a:buSzPts val="6000"/>
              <a:buNone/>
              <a:defRPr sz="6000"/>
            </a:lvl8pPr>
            <a:lvl9pPr lvl="8" algn="l">
              <a:spcBef>
                <a:spcPts val="0"/>
              </a:spcBef>
              <a:spcAft>
                <a:spcPts val="0"/>
              </a:spcAft>
              <a:buSzPts val="6000"/>
              <a:buNone/>
              <a:defRPr sz="6000"/>
            </a:lvl9pPr>
          </a:lstStyle>
          <a:p>
            <a:endParaRPr/>
          </a:p>
        </p:txBody>
      </p:sp>
      <p:sp>
        <p:nvSpPr>
          <p:cNvPr id="60" name="Google Shape;60;p9"/>
          <p:cNvSpPr txBox="1">
            <a:spLocks noGrp="1"/>
          </p:cNvSpPr>
          <p:nvPr>
            <p:ph type="subTitle" idx="1"/>
          </p:nvPr>
        </p:nvSpPr>
        <p:spPr>
          <a:xfrm>
            <a:off x="2143050" y="2360663"/>
            <a:ext cx="4857900" cy="12465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1850"/>
              <a:buNone/>
              <a:defRPr sz="1550"/>
            </a:lvl1pPr>
            <a:lvl2pPr lvl="1">
              <a:lnSpc>
                <a:spcPct val="115000"/>
              </a:lnSpc>
              <a:spcBef>
                <a:spcPts val="0"/>
              </a:spcBef>
              <a:spcAft>
                <a:spcPts val="0"/>
              </a:spcAft>
              <a:buSzPts val="1850"/>
              <a:buNone/>
              <a:defRPr sz="1850"/>
            </a:lvl2pPr>
            <a:lvl3pPr lvl="2">
              <a:lnSpc>
                <a:spcPct val="115000"/>
              </a:lnSpc>
              <a:spcBef>
                <a:spcPts val="0"/>
              </a:spcBef>
              <a:spcAft>
                <a:spcPts val="0"/>
              </a:spcAft>
              <a:buSzPts val="1850"/>
              <a:buNone/>
              <a:defRPr sz="1850"/>
            </a:lvl3pPr>
            <a:lvl4pPr lvl="3">
              <a:lnSpc>
                <a:spcPct val="115000"/>
              </a:lnSpc>
              <a:spcBef>
                <a:spcPts val="0"/>
              </a:spcBef>
              <a:spcAft>
                <a:spcPts val="0"/>
              </a:spcAft>
              <a:buSzPts val="1850"/>
              <a:buNone/>
              <a:defRPr sz="1850"/>
            </a:lvl4pPr>
            <a:lvl5pPr lvl="4">
              <a:lnSpc>
                <a:spcPct val="115000"/>
              </a:lnSpc>
              <a:spcBef>
                <a:spcPts val="0"/>
              </a:spcBef>
              <a:spcAft>
                <a:spcPts val="0"/>
              </a:spcAft>
              <a:buSzPts val="1850"/>
              <a:buNone/>
              <a:defRPr sz="1850"/>
            </a:lvl5pPr>
            <a:lvl6pPr lvl="5">
              <a:lnSpc>
                <a:spcPct val="115000"/>
              </a:lnSpc>
              <a:spcBef>
                <a:spcPts val="0"/>
              </a:spcBef>
              <a:spcAft>
                <a:spcPts val="0"/>
              </a:spcAft>
              <a:buSzPts val="1850"/>
              <a:buNone/>
              <a:defRPr sz="1850"/>
            </a:lvl6pPr>
            <a:lvl7pPr lvl="6">
              <a:lnSpc>
                <a:spcPct val="115000"/>
              </a:lnSpc>
              <a:spcBef>
                <a:spcPts val="0"/>
              </a:spcBef>
              <a:spcAft>
                <a:spcPts val="0"/>
              </a:spcAft>
              <a:buSzPts val="1850"/>
              <a:buNone/>
              <a:defRPr sz="1850"/>
            </a:lvl7pPr>
            <a:lvl8pPr lvl="7">
              <a:lnSpc>
                <a:spcPct val="115000"/>
              </a:lnSpc>
              <a:spcBef>
                <a:spcPts val="0"/>
              </a:spcBef>
              <a:spcAft>
                <a:spcPts val="0"/>
              </a:spcAft>
              <a:buSzPts val="1850"/>
              <a:buNone/>
              <a:defRPr sz="1850"/>
            </a:lvl8pPr>
            <a:lvl9pPr lvl="8">
              <a:lnSpc>
                <a:spcPct val="115000"/>
              </a:lnSpc>
              <a:spcBef>
                <a:spcPts val="0"/>
              </a:spcBef>
              <a:spcAft>
                <a:spcPts val="0"/>
              </a:spcAft>
              <a:buSzPts val="1850"/>
              <a:buNone/>
              <a:defRPr sz="1850"/>
            </a:lvl9pPr>
          </a:lstStyle>
          <a:p>
            <a:endParaRPr/>
          </a:p>
        </p:txBody>
      </p:sp>
      <p:sp>
        <p:nvSpPr>
          <p:cNvPr id="61" name="Google Shape;61;p9"/>
          <p:cNvSpPr/>
          <p:nvPr/>
        </p:nvSpPr>
        <p:spPr>
          <a:xfrm>
            <a:off x="75" y="4426700"/>
            <a:ext cx="9144000" cy="71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9"/>
          <p:cNvGrpSpPr/>
          <p:nvPr/>
        </p:nvGrpSpPr>
        <p:grpSpPr>
          <a:xfrm>
            <a:off x="712700" y="539500"/>
            <a:ext cx="8431300" cy="4604000"/>
            <a:chOff x="712700" y="539500"/>
            <a:chExt cx="8431300" cy="4604000"/>
          </a:xfrm>
        </p:grpSpPr>
        <p:cxnSp>
          <p:nvCxnSpPr>
            <p:cNvPr id="63" name="Google Shape;63;p9"/>
            <p:cNvCxnSpPr/>
            <p:nvPr/>
          </p:nvCxnSpPr>
          <p:spPr>
            <a:xfrm>
              <a:off x="4572000" y="539500"/>
              <a:ext cx="4572000" cy="0"/>
            </a:xfrm>
            <a:prstGeom prst="straightConnector1">
              <a:avLst/>
            </a:prstGeom>
            <a:noFill/>
            <a:ln w="9525" cap="flat" cmpd="sng">
              <a:solidFill>
                <a:schemeClr val="dk1"/>
              </a:solidFill>
              <a:prstDash val="solid"/>
              <a:round/>
              <a:headEnd type="none" w="med" len="med"/>
              <a:tailEnd type="none" w="med" len="med"/>
            </a:ln>
          </p:spPr>
        </p:cxnSp>
        <p:cxnSp>
          <p:nvCxnSpPr>
            <p:cNvPr id="64" name="Google Shape;64;p9"/>
            <p:cNvCxnSpPr/>
            <p:nvPr/>
          </p:nvCxnSpPr>
          <p:spPr>
            <a:xfrm rot="10800000">
              <a:off x="712700" y="1685400"/>
              <a:ext cx="0" cy="34581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0" y="0"/>
            <a:ext cx="9144000" cy="5143500"/>
          </a:xfrm>
          <a:prstGeom prst="rect">
            <a:avLst/>
          </a:prstGeom>
          <a:noFill/>
          <a:ln>
            <a:noFill/>
          </a:ln>
        </p:spPr>
      </p:sp>
      <p:sp>
        <p:nvSpPr>
          <p:cNvPr id="67" name="Google Shape;67;p10"/>
          <p:cNvSpPr txBox="1">
            <a:spLocks noGrp="1"/>
          </p:cNvSpPr>
          <p:nvPr>
            <p:ph type="title"/>
          </p:nvPr>
        </p:nvSpPr>
        <p:spPr>
          <a:xfrm>
            <a:off x="713225" y="3946875"/>
            <a:ext cx="7717500" cy="6618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algn="l" rtl="0">
              <a:spcBef>
                <a:spcPts val="0"/>
              </a:spcBef>
              <a:spcAft>
                <a:spcPts val="0"/>
              </a:spcAft>
              <a:buSzPts val="3100"/>
              <a:buNone/>
              <a:defRPr/>
            </a:lvl2pPr>
            <a:lvl3pPr lvl="2" algn="l" rtl="0">
              <a:spcBef>
                <a:spcPts val="0"/>
              </a:spcBef>
              <a:spcAft>
                <a:spcPts val="0"/>
              </a:spcAft>
              <a:buSzPts val="3100"/>
              <a:buNone/>
              <a:defRPr/>
            </a:lvl3pPr>
            <a:lvl4pPr lvl="3" algn="l" rtl="0">
              <a:spcBef>
                <a:spcPts val="0"/>
              </a:spcBef>
              <a:spcAft>
                <a:spcPts val="0"/>
              </a:spcAft>
              <a:buSzPts val="3100"/>
              <a:buNone/>
              <a:defRPr/>
            </a:lvl4pPr>
            <a:lvl5pPr lvl="4" algn="l" rtl="0">
              <a:spcBef>
                <a:spcPts val="0"/>
              </a:spcBef>
              <a:spcAft>
                <a:spcPts val="0"/>
              </a:spcAft>
              <a:buSzPts val="3100"/>
              <a:buNone/>
              <a:defRPr/>
            </a:lvl5pPr>
            <a:lvl6pPr lvl="5" algn="l" rtl="0">
              <a:spcBef>
                <a:spcPts val="0"/>
              </a:spcBef>
              <a:spcAft>
                <a:spcPts val="0"/>
              </a:spcAft>
              <a:buSzPts val="3100"/>
              <a:buNone/>
              <a:defRPr/>
            </a:lvl6pPr>
            <a:lvl7pPr lvl="6" algn="l" rtl="0">
              <a:spcBef>
                <a:spcPts val="0"/>
              </a:spcBef>
              <a:spcAft>
                <a:spcPts val="0"/>
              </a:spcAft>
              <a:buSzPts val="3100"/>
              <a:buNone/>
              <a:defRPr/>
            </a:lvl7pPr>
            <a:lvl8pPr lvl="7" algn="l" rtl="0">
              <a:spcBef>
                <a:spcPts val="0"/>
              </a:spcBef>
              <a:spcAft>
                <a:spcPts val="0"/>
              </a:spcAft>
              <a:buSzPts val="3100"/>
              <a:buNone/>
              <a:defRPr/>
            </a:lvl8pPr>
            <a:lvl9pPr lvl="8" algn="l" rtl="0">
              <a:spcBef>
                <a:spcPts val="0"/>
              </a:spcBef>
              <a:spcAft>
                <a:spcPts val="0"/>
              </a:spcAft>
              <a:buSzPts val="3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1pPr>
            <a:lvl2pPr lvl="1"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2pPr>
            <a:lvl3pPr lvl="2"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3pPr>
            <a:lvl4pPr lvl="3"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4pPr>
            <a:lvl5pPr lvl="4"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5pPr>
            <a:lvl6pPr lvl="5"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6pPr>
            <a:lvl7pPr lvl="6"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7pPr>
            <a:lvl8pPr lvl="7"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8pPr>
            <a:lvl9pPr lvl="8"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1pPr>
            <a:lvl2pPr marL="914400" lvl="1"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2pPr>
            <a:lvl3pPr marL="1371600" lvl="2"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3pPr>
            <a:lvl4pPr marL="1828800" lvl="3"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4pPr>
            <a:lvl5pPr marL="2286000" lvl="4"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5pPr>
            <a:lvl6pPr marL="2743200" lvl="5"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6pPr>
            <a:lvl7pPr marL="3200400" lvl="6"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7pPr>
            <a:lvl8pPr marL="3657600" lvl="7"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8pPr>
            <a:lvl9pPr marL="4114800" lvl="8" indent="-317500">
              <a:lnSpc>
                <a:spcPct val="115000"/>
              </a:lnSpc>
              <a:spcBef>
                <a:spcPts val="1600"/>
              </a:spcBef>
              <a:spcAft>
                <a:spcPts val="1600"/>
              </a:spcAft>
              <a:buClr>
                <a:schemeClr val="dk1"/>
              </a:buClr>
              <a:buSzPts val="1400"/>
              <a:buFont typeface="Commissioner"/>
              <a:buChar char="■"/>
              <a:defRPr>
                <a:solidFill>
                  <a:schemeClr val="dk1"/>
                </a:solidFill>
                <a:latin typeface="Commissioner"/>
                <a:ea typeface="Commissioner"/>
                <a:cs typeface="Commissioner"/>
                <a:sym typeface="Commissioner"/>
              </a:defRPr>
            </a:lvl9pPr>
          </a:lstStyle>
          <a:p>
            <a:endParaRPr/>
          </a:p>
        </p:txBody>
      </p:sp>
      <p:pic>
        <p:nvPicPr>
          <p:cNvPr id="2" name="Picture 1" descr="SPEC LOGO"/>
          <p:cNvPicPr>
            <a:picLocks noChangeAspect="1"/>
          </p:cNvPicPr>
          <p:nvPr userDrawn="1"/>
        </p:nvPicPr>
        <p:blipFill>
          <a:blip r:embed="rId35">
            <a:alphaModFix amt="11000"/>
          </a:blip>
          <a:srcRect b="47014"/>
          <a:stretch>
            <a:fillRect/>
          </a:stretch>
        </p:blipFill>
        <p:spPr>
          <a:xfrm>
            <a:off x="868680" y="1134110"/>
            <a:ext cx="7406640" cy="2477135"/>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lege Header"/>
          <p:cNvPicPr>
            <a:picLocks noChangeAspect="1"/>
          </p:cNvPicPr>
          <p:nvPr/>
        </p:nvPicPr>
        <p:blipFill>
          <a:blip r:embed="rId2"/>
          <a:stretch>
            <a:fillRect/>
          </a:stretch>
        </p:blipFill>
        <p:spPr>
          <a:xfrm>
            <a:off x="611505" y="38328"/>
            <a:ext cx="7981583" cy="1034415"/>
          </a:xfrm>
          <a:prstGeom prst="rect">
            <a:avLst/>
          </a:prstGeom>
        </p:spPr>
      </p:pic>
      <p:sp>
        <p:nvSpPr>
          <p:cNvPr id="5" name="Text Box 4"/>
          <p:cNvSpPr txBox="1"/>
          <p:nvPr/>
        </p:nvSpPr>
        <p:spPr>
          <a:xfrm>
            <a:off x="-1256030" y="1168500"/>
            <a:ext cx="11890375" cy="953081"/>
          </a:xfrm>
          <a:prstGeom prst="rect">
            <a:avLst/>
          </a:prstGeom>
        </p:spPr>
        <p:txBody>
          <a:bodyPr wrap="square" tIns="91440" rIns="0" bIns="182880" anchor="ctr">
            <a:spAutoFit/>
          </a:bodyPr>
          <a:lstStyle/>
          <a:p>
            <a:pPr algn="ctr" defTabSz="266700">
              <a:lnSpc>
                <a:spcPct val="107000"/>
              </a:lnSpc>
            </a:pPr>
            <a:r>
              <a:rPr lang="en-US" altLang="zh-CN" b="1" dirty="0">
                <a:latin typeface="Times New Roman Bold" panose="02020803070505020304" charset="0"/>
                <a:ea typeface="Calibri"/>
                <a:cs typeface="Times New Roman Bold" panose="02020803070505020304" charset="0"/>
              </a:rPr>
              <a:t>DEPARTMENT OF COMPUTER SCIENCE AND ENGINEERING</a:t>
            </a:r>
          </a:p>
          <a:p>
            <a:pPr algn="ctr" defTabSz="266700">
              <a:lnSpc>
                <a:spcPct val="107000"/>
              </a:lnSpc>
            </a:pPr>
            <a:r>
              <a:rPr lang="en-US" altLang="zh-CN" b="1" dirty="0">
                <a:latin typeface="Times New Roman Bold" panose="02020803070505020304" charset="0"/>
                <a:ea typeface="Calibri"/>
                <a:cs typeface="Times New Roman Bold" panose="02020803070505020304" charset="0"/>
              </a:rPr>
              <a:t>AND </a:t>
            </a:r>
          </a:p>
          <a:p>
            <a:pPr algn="ctr" defTabSz="266700">
              <a:lnSpc>
                <a:spcPct val="107000"/>
              </a:lnSpc>
            </a:pPr>
            <a:r>
              <a:rPr lang="en-US" altLang="zh-CN" b="1" dirty="0">
                <a:latin typeface="Times New Roman Bold" panose="02020803070505020304" charset="0"/>
                <a:ea typeface="Calibri"/>
                <a:cs typeface="Times New Roman Bold" panose="02020803070505020304" charset="0"/>
              </a:rPr>
              <a:t>INFORMATION TECHNOLOGY</a:t>
            </a:r>
          </a:p>
        </p:txBody>
      </p:sp>
      <p:sp>
        <p:nvSpPr>
          <p:cNvPr id="6" name="Text Box 5"/>
          <p:cNvSpPr txBox="1"/>
          <p:nvPr/>
        </p:nvSpPr>
        <p:spPr>
          <a:xfrm>
            <a:off x="2149157" y="2026385"/>
            <a:ext cx="5080000" cy="414794"/>
          </a:xfrm>
          <a:prstGeom prst="rect">
            <a:avLst/>
          </a:prstGeom>
        </p:spPr>
        <p:txBody>
          <a:bodyPr>
            <a:spAutoFit/>
          </a:bodyPr>
          <a:lstStyle/>
          <a:p>
            <a:pPr algn="ctr" defTabSz="266700">
              <a:lnSpc>
                <a:spcPct val="107000"/>
              </a:lnSpc>
              <a:spcAft>
                <a:spcPts val="800"/>
              </a:spcAft>
            </a:pPr>
            <a:r>
              <a:rPr lang="en-US" altLang="zh-CN" sz="2100" b="1" dirty="0">
                <a:latin typeface="Times New Roman Bold" panose="02020803070505020304" charset="0"/>
                <a:ea typeface="Calibri"/>
                <a:cs typeface="Times New Roman Bold" panose="02020803070505020304" charset="0"/>
              </a:rPr>
              <a:t>AI ASSISTED TELEMEDICINE KIOSK </a:t>
            </a:r>
          </a:p>
        </p:txBody>
      </p:sp>
      <p:sp>
        <p:nvSpPr>
          <p:cNvPr id="8" name="Text Box 7"/>
          <p:cNvSpPr txBox="1"/>
          <p:nvPr/>
        </p:nvSpPr>
        <p:spPr>
          <a:xfrm>
            <a:off x="611505" y="2508469"/>
            <a:ext cx="5080000" cy="640496"/>
          </a:xfrm>
          <a:prstGeom prst="rect">
            <a:avLst/>
          </a:prstGeom>
        </p:spPr>
        <p:txBody>
          <a:bodyPr>
            <a:spAutoFit/>
          </a:bodyPr>
          <a:lstStyle/>
          <a:p>
            <a:pPr algn="l" defTabSz="266700">
              <a:lnSpc>
                <a:spcPct val="107000"/>
              </a:lnSpc>
              <a:spcAft>
                <a:spcPts val="800"/>
              </a:spcAft>
            </a:pPr>
            <a:r>
              <a:rPr lang="en-US" altLang="zh-CN" b="1">
                <a:latin typeface="Times New Roman Bold" panose="02020803070505020304" charset="0"/>
                <a:ea typeface="Calibri"/>
                <a:cs typeface="Times New Roman Bold" panose="02020803070505020304" charset="0"/>
              </a:rPr>
              <a:t>SECTION : IT-B  </a:t>
            </a:r>
            <a:endParaRPr lang="en-US" altLang="zh-CN" b="1" dirty="0">
              <a:latin typeface="Times New Roman Bold" panose="02020803070505020304" charset="0"/>
              <a:ea typeface="Calibri"/>
              <a:cs typeface="Times New Roman Bold" panose="02020803070505020304" charset="0"/>
            </a:endParaRPr>
          </a:p>
          <a:p>
            <a:pPr algn="l" defTabSz="266700">
              <a:lnSpc>
                <a:spcPct val="107000"/>
              </a:lnSpc>
              <a:spcAft>
                <a:spcPts val="800"/>
              </a:spcAft>
            </a:pPr>
            <a:r>
              <a:rPr lang="en-US" altLang="zh-CN" b="1" dirty="0">
                <a:latin typeface="Times New Roman Bold" panose="02020803070505020304" charset="0"/>
                <a:ea typeface="Calibri"/>
                <a:cs typeface="Times New Roman Bold" panose="02020803070505020304" charset="0"/>
              </a:rPr>
              <a:t>BATCH : 4</a:t>
            </a:r>
          </a:p>
        </p:txBody>
      </p:sp>
      <p:graphicFrame>
        <p:nvGraphicFramePr>
          <p:cNvPr id="9" name="Table 8"/>
          <p:cNvGraphicFramePr/>
          <p:nvPr>
            <p:extLst>
              <p:ext uri="{D42A27DB-BD31-4B8C-83A1-F6EECF244321}">
                <p14:modId xmlns:p14="http://schemas.microsoft.com/office/powerpoint/2010/main" val="734864543"/>
              </p:ext>
            </p:extLst>
          </p:nvPr>
        </p:nvGraphicFramePr>
        <p:xfrm>
          <a:off x="640438" y="3337756"/>
          <a:ext cx="4383189" cy="1219200"/>
        </p:xfrm>
        <a:graphic>
          <a:graphicData uri="http://schemas.openxmlformats.org/drawingml/2006/table">
            <a:tbl>
              <a:tblPr firstRow="1" bandRow="1">
                <a:tableStyleId>{5940675A-B579-460E-94D1-54222C63F5DA}</a:tableStyleId>
              </a:tblPr>
              <a:tblGrid>
                <a:gridCol w="381231">
                  <a:extLst>
                    <a:ext uri="{9D8B030D-6E8A-4147-A177-3AD203B41FA5}">
                      <a16:colId xmlns:a16="http://schemas.microsoft.com/office/drawing/2014/main" val="20000"/>
                    </a:ext>
                  </a:extLst>
                </a:gridCol>
                <a:gridCol w="2757232">
                  <a:extLst>
                    <a:ext uri="{9D8B030D-6E8A-4147-A177-3AD203B41FA5}">
                      <a16:colId xmlns:a16="http://schemas.microsoft.com/office/drawing/2014/main" val="20001"/>
                    </a:ext>
                  </a:extLst>
                </a:gridCol>
                <a:gridCol w="1244726">
                  <a:extLst>
                    <a:ext uri="{9D8B030D-6E8A-4147-A177-3AD203B41FA5}">
                      <a16:colId xmlns:a16="http://schemas.microsoft.com/office/drawing/2014/main" val="20002"/>
                    </a:ext>
                  </a:extLst>
                </a:gridCol>
              </a:tblGrid>
              <a:tr h="304800">
                <a:tc>
                  <a:txBody>
                    <a:bodyPr/>
                    <a:lstStyle/>
                    <a:p>
                      <a:pPr>
                        <a:buNone/>
                      </a:pPr>
                      <a:endParaRPr lang="en-US">
                        <a:latin typeface="Times New Roman" panose="02020603050405020304" pitchFamily="18" charset="0"/>
                        <a:cs typeface="Times New Roman" panose="02020603050405020304" pitchFamily="18" charset="0"/>
                      </a:endParaRPr>
                    </a:p>
                  </a:txBody>
                  <a:tcPr/>
                </a:tc>
                <a:tc>
                  <a:txBody>
                    <a:bodyPr/>
                    <a:lstStyle/>
                    <a:p>
                      <a:pPr>
                        <a:buNone/>
                      </a:pPr>
                      <a:r>
                        <a:rPr lang="en-US" dirty="0">
                          <a:latin typeface="Times New Roman" panose="02020603050405020304" pitchFamily="18" charset="0"/>
                          <a:cs typeface="Times New Roman" panose="02020603050405020304" pitchFamily="18" charset="0"/>
                        </a:rPr>
                        <a:t>Name</a:t>
                      </a:r>
                    </a:p>
                  </a:txBody>
                  <a:tcPr/>
                </a:tc>
                <a:tc>
                  <a:txBody>
                    <a:bodyPr/>
                    <a:lstStyle/>
                    <a:p>
                      <a:pPr>
                        <a:buNone/>
                      </a:pPr>
                      <a:r>
                        <a:rPr lang="en-US">
                          <a:latin typeface="Times New Roman" panose="02020603050405020304" pitchFamily="18" charset="0"/>
                          <a:cs typeface="Times New Roman" panose="02020603050405020304" pitchFamily="18" charset="0"/>
                        </a:rPr>
                        <a:t>Roll No.</a:t>
                      </a:r>
                    </a:p>
                  </a:txBody>
                  <a:tcPr/>
                </a:tc>
                <a:extLst>
                  <a:ext uri="{0D108BD9-81ED-4DB2-BD59-A6C34878D82A}">
                    <a16:rowId xmlns:a16="http://schemas.microsoft.com/office/drawing/2014/main" val="10000"/>
                  </a:ext>
                </a:extLst>
              </a:tr>
              <a:tr h="304800">
                <a:tc>
                  <a:txBody>
                    <a:bodyPr/>
                    <a:lstStyle/>
                    <a:p>
                      <a:pPr>
                        <a:buNone/>
                      </a:pPr>
                      <a:r>
                        <a:rPr lang="en-US">
                          <a:latin typeface="Times New Roman" panose="02020603050405020304" pitchFamily="18" charset="0"/>
                          <a:cs typeface="Times New Roman" panose="02020603050405020304" pitchFamily="18" charset="0"/>
                        </a:rPr>
                        <a:t>1.</a:t>
                      </a:r>
                    </a:p>
                  </a:txBody>
                  <a:tcPr/>
                </a:tc>
                <a:tc>
                  <a:txBody>
                    <a:bodyPr/>
                    <a:lstStyle/>
                    <a:p>
                      <a:pPr>
                        <a:buNone/>
                      </a:pPr>
                      <a:r>
                        <a:rPr lang="en-US" dirty="0">
                          <a:latin typeface="Times New Roman" panose="02020603050405020304" pitchFamily="18" charset="0"/>
                          <a:cs typeface="Times New Roman" panose="02020603050405020304" pitchFamily="18" charset="0"/>
                        </a:rPr>
                        <a:t>PUNNA SAI GANESH</a:t>
                      </a:r>
                    </a:p>
                  </a:txBody>
                  <a:tcPr/>
                </a:tc>
                <a:tc>
                  <a:txBody>
                    <a:bodyPr/>
                    <a:lstStyle/>
                    <a:p>
                      <a:pPr>
                        <a:buNone/>
                      </a:pPr>
                      <a:r>
                        <a:rPr lang="en-US" dirty="0">
                          <a:latin typeface="Times New Roman" panose="02020603050405020304" pitchFamily="18" charset="0"/>
                          <a:cs typeface="Times New Roman" panose="02020603050405020304" pitchFamily="18" charset="0"/>
                        </a:rPr>
                        <a:t>21BK1A1298</a:t>
                      </a:r>
                    </a:p>
                  </a:txBody>
                  <a:tcPr/>
                </a:tc>
                <a:extLst>
                  <a:ext uri="{0D108BD9-81ED-4DB2-BD59-A6C34878D82A}">
                    <a16:rowId xmlns:a16="http://schemas.microsoft.com/office/drawing/2014/main" val="10001"/>
                  </a:ext>
                </a:extLst>
              </a:tr>
              <a:tr h="304800">
                <a:tc>
                  <a:txBody>
                    <a:bodyPr/>
                    <a:lstStyle/>
                    <a:p>
                      <a:pPr>
                        <a:buNone/>
                      </a:pPr>
                      <a:r>
                        <a:rPr lang="en-US">
                          <a:latin typeface="Times New Roman" panose="02020603050405020304" pitchFamily="18" charset="0"/>
                          <a:cs typeface="Times New Roman" panose="02020603050405020304" pitchFamily="18" charset="0"/>
                        </a:rPr>
                        <a:t>2.</a:t>
                      </a:r>
                    </a:p>
                  </a:txBody>
                  <a:tcPr/>
                </a:tc>
                <a:tc>
                  <a:txBody>
                    <a:bodyPr/>
                    <a:lstStyle/>
                    <a:p>
                      <a:pPr>
                        <a:buNone/>
                      </a:pPr>
                      <a:r>
                        <a:rPr lang="en-US" dirty="0">
                          <a:latin typeface="Times New Roman" panose="02020603050405020304" pitchFamily="18" charset="0"/>
                          <a:cs typeface="Times New Roman" panose="02020603050405020304" pitchFamily="18" charset="0"/>
                        </a:rPr>
                        <a:t>VANJARAPU BHANU CHARAN</a:t>
                      </a:r>
                    </a:p>
                  </a:txBody>
                  <a:tcPr/>
                </a:tc>
                <a:tc>
                  <a:txBody>
                    <a:bodyPr/>
                    <a:lstStyle/>
                    <a:p>
                      <a:pPr>
                        <a:buNone/>
                      </a:pPr>
                      <a:r>
                        <a:rPr lang="en-US" dirty="0">
                          <a:latin typeface="Times New Roman" panose="02020603050405020304" pitchFamily="18" charset="0"/>
                          <a:cs typeface="Times New Roman" panose="02020603050405020304" pitchFamily="18" charset="0"/>
                        </a:rPr>
                        <a:t>21BK1A12C3</a:t>
                      </a:r>
                    </a:p>
                  </a:txBody>
                  <a:tcPr/>
                </a:tc>
                <a:extLst>
                  <a:ext uri="{0D108BD9-81ED-4DB2-BD59-A6C34878D82A}">
                    <a16:rowId xmlns:a16="http://schemas.microsoft.com/office/drawing/2014/main" val="10002"/>
                  </a:ext>
                </a:extLst>
              </a:tr>
              <a:tr h="304800">
                <a:tc>
                  <a:txBody>
                    <a:bodyPr/>
                    <a:lstStyle/>
                    <a:p>
                      <a:pPr>
                        <a:buNone/>
                      </a:pPr>
                      <a:r>
                        <a:rPr lang="en-US">
                          <a:latin typeface="Times New Roman" panose="02020603050405020304" pitchFamily="18" charset="0"/>
                          <a:cs typeface="Times New Roman" panose="02020603050405020304" pitchFamily="18" charset="0"/>
                        </a:rPr>
                        <a:t>3.</a:t>
                      </a:r>
                    </a:p>
                  </a:txBody>
                  <a:tcPr/>
                </a:tc>
                <a:tc>
                  <a:txBody>
                    <a:bodyPr/>
                    <a:lstStyle/>
                    <a:p>
                      <a:pPr>
                        <a:buNone/>
                      </a:pPr>
                      <a:r>
                        <a:rPr lang="en-US" dirty="0">
                          <a:latin typeface="Times New Roman" panose="02020603050405020304" pitchFamily="18" charset="0"/>
                          <a:cs typeface="Times New Roman" panose="02020603050405020304" pitchFamily="18" charset="0"/>
                        </a:rPr>
                        <a:t>BELLAMKONDA RAGHU</a:t>
                      </a:r>
                    </a:p>
                  </a:txBody>
                  <a:tcPr/>
                </a:tc>
                <a:tc>
                  <a:txBody>
                    <a:bodyPr/>
                    <a:lstStyle/>
                    <a:p>
                      <a:pPr>
                        <a:buNone/>
                      </a:pPr>
                      <a:r>
                        <a:rPr lang="en-US" dirty="0">
                          <a:latin typeface="Times New Roman" panose="02020603050405020304" pitchFamily="18" charset="0"/>
                          <a:cs typeface="Times New Roman" panose="02020603050405020304" pitchFamily="18" charset="0"/>
                        </a:rPr>
                        <a:t>22BK5A1203</a:t>
                      </a:r>
                    </a:p>
                  </a:txBody>
                  <a:tcPr/>
                </a:tc>
                <a:extLst>
                  <a:ext uri="{0D108BD9-81ED-4DB2-BD59-A6C34878D82A}">
                    <a16:rowId xmlns:a16="http://schemas.microsoft.com/office/drawing/2014/main" val="10003"/>
                  </a:ext>
                </a:extLst>
              </a:tr>
            </a:tbl>
          </a:graphicData>
        </a:graphic>
      </p:graphicFrame>
      <p:sp>
        <p:nvSpPr>
          <p:cNvPr id="10" name="Text Box 9"/>
          <p:cNvSpPr txBox="1"/>
          <p:nvPr/>
        </p:nvSpPr>
        <p:spPr>
          <a:xfrm>
            <a:off x="6236406" y="4240126"/>
            <a:ext cx="3092450" cy="255905"/>
          </a:xfrm>
          <a:prstGeom prst="rect">
            <a:avLst/>
          </a:prstGeom>
          <a:noFill/>
        </p:spPr>
        <p:txBody>
          <a:bodyPr wrap="square" rtlCol="0" anchor="t">
            <a:noAutofit/>
          </a:bodyPr>
          <a:lstStyle/>
          <a:p>
            <a:pPr algn="ctr" defTabSz="266700">
              <a:lnSpc>
                <a:spcPct val="107000"/>
              </a:lnSpc>
              <a:spcAft>
                <a:spcPts val="800"/>
              </a:spcAft>
            </a:pPr>
            <a:endParaRPr lang="en-US" altLang="zh-CN" b="1" dirty="0">
              <a:latin typeface="Times New Roman Bold" panose="02020803070505020304" charset="0"/>
              <a:ea typeface="Calibri"/>
              <a:cs typeface="Times New Roman Bold" panose="02020803070505020304" charset="0"/>
              <a:sym typeface="+mn-ea"/>
            </a:endParaRPr>
          </a:p>
        </p:txBody>
      </p:sp>
      <p:sp>
        <p:nvSpPr>
          <p:cNvPr id="11" name="Text Box 10"/>
          <p:cNvSpPr txBox="1"/>
          <p:nvPr/>
        </p:nvSpPr>
        <p:spPr>
          <a:xfrm>
            <a:off x="5285373" y="4245622"/>
            <a:ext cx="3307715" cy="321310"/>
          </a:xfrm>
          <a:prstGeom prst="rect">
            <a:avLst/>
          </a:prstGeom>
          <a:noFill/>
        </p:spPr>
        <p:txBody>
          <a:bodyPr wrap="square" rtlCol="0" anchor="t">
            <a:spAutoFit/>
          </a:bodyPr>
          <a:lstStyle/>
          <a:p>
            <a:pPr algn="ctr" defTabSz="266700">
              <a:lnSpc>
                <a:spcPct val="107000"/>
              </a:lnSpc>
              <a:spcAft>
                <a:spcPts val="800"/>
              </a:spcAft>
            </a:pPr>
            <a:r>
              <a:rPr lang="en-US" altLang="zh-CN" b="1" dirty="0">
                <a:latin typeface="Times New Roman Bold" panose="02020803070505020304" charset="0"/>
                <a:ea typeface="Calibri"/>
                <a:cs typeface="Times New Roman Bold" panose="02020803070505020304" charset="0"/>
                <a:sym typeface="+mn-ea"/>
              </a:rPr>
              <a:t>PROJECT GUIDE</a:t>
            </a:r>
          </a:p>
        </p:txBody>
      </p:sp>
      <p:sp>
        <p:nvSpPr>
          <p:cNvPr id="2" name="TextBox 1">
            <a:extLst>
              <a:ext uri="{FF2B5EF4-FFF2-40B4-BE49-F238E27FC236}">
                <a16:creationId xmlns:a16="http://schemas.microsoft.com/office/drawing/2014/main" id="{5B87AECD-5571-44FC-9EAD-DCE46B91CDC2}"/>
              </a:ext>
            </a:extLst>
          </p:cNvPr>
          <p:cNvSpPr txBox="1"/>
          <p:nvPr/>
        </p:nvSpPr>
        <p:spPr>
          <a:xfrm>
            <a:off x="6075228" y="3929601"/>
            <a:ext cx="1728004" cy="307777"/>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Dr. K. Little Flower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746760" y="339090"/>
            <a:ext cx="8908415" cy="54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dirty="0">
                <a:latin typeface="Times New Roman Bold" panose="02020803070505020304" charset="0"/>
                <a:cs typeface="Times New Roman Bold" panose="02020803070505020304" charset="0"/>
              </a:rPr>
              <a:t>UML DIAGRAMS</a:t>
            </a:r>
          </a:p>
        </p:txBody>
      </p:sp>
      <p:sp>
        <p:nvSpPr>
          <p:cNvPr id="343" name="Google Shape;343;p46"/>
          <p:cNvSpPr txBox="1">
            <a:spLocks noGrp="1"/>
          </p:cNvSpPr>
          <p:nvPr>
            <p:ph type="subTitle" idx="4294967295"/>
          </p:nvPr>
        </p:nvSpPr>
        <p:spPr>
          <a:xfrm>
            <a:off x="827405" y="771525"/>
            <a:ext cx="7827010" cy="3835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b="1" dirty="0">
                <a:latin typeface="Times New Roman" panose="02020603050405020304" pitchFamily="18" charset="0"/>
                <a:cs typeface="Times New Roman" panose="02020603050405020304" pitchFamily="18" charset="0"/>
              </a:rPr>
              <a:t>SEQUENCE DIAGRAM</a:t>
            </a:r>
          </a:p>
        </p:txBody>
      </p:sp>
      <p:sp>
        <p:nvSpPr>
          <p:cNvPr id="2" name="Rectangles 0"/>
          <p:cNvSpPr/>
          <p:nvPr/>
        </p:nvSpPr>
        <p:spPr>
          <a:xfrm>
            <a:off x="882015" y="1203325"/>
            <a:ext cx="7867015" cy="3528695"/>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0">
            <a:srgbClr val="FFFFFF"/>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746760" y="339090"/>
            <a:ext cx="8908415" cy="54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dirty="0">
                <a:latin typeface="Times New Roman Bold" panose="02020803070505020304" charset="0"/>
                <a:cs typeface="Times New Roman Bold" panose="02020803070505020304" charset="0"/>
              </a:rPr>
              <a:t>PROJECT OUTPUT</a:t>
            </a:r>
          </a:p>
        </p:txBody>
      </p:sp>
      <p:sp>
        <p:nvSpPr>
          <p:cNvPr id="6" name="Rectangles 0">
            <a:extLst>
              <a:ext uri="{FF2B5EF4-FFF2-40B4-BE49-F238E27FC236}">
                <a16:creationId xmlns:a16="http://schemas.microsoft.com/office/drawing/2014/main" id="{0D737244-ABEA-4941-864D-6285B7E21898}"/>
              </a:ext>
            </a:extLst>
          </p:cNvPr>
          <p:cNvSpPr/>
          <p:nvPr/>
        </p:nvSpPr>
        <p:spPr>
          <a:xfrm>
            <a:off x="882015" y="1203325"/>
            <a:ext cx="7867015" cy="3528695"/>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0">
            <a:srgbClr val="FFFFFF"/>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0">
            <a:extLst>
              <a:ext uri="{FF2B5EF4-FFF2-40B4-BE49-F238E27FC236}">
                <a16:creationId xmlns:a16="http://schemas.microsoft.com/office/drawing/2014/main" id="{1AC01517-C622-483D-908A-56CC05598DEC}"/>
              </a:ext>
            </a:extLst>
          </p:cNvPr>
          <p:cNvSpPr/>
          <p:nvPr/>
        </p:nvSpPr>
        <p:spPr>
          <a:xfrm>
            <a:off x="882015" y="1203325"/>
            <a:ext cx="7867015" cy="352869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0">
            <a:srgbClr val="FFFFFF"/>
          </a:lnRef>
          <a:fillRef idx="1">
            <a:schemeClr val="accent1"/>
          </a:fillRef>
          <a:effectRef idx="0">
            <a:srgbClr val="FFFFFF"/>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6637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0">
            <a:extLst>
              <a:ext uri="{FF2B5EF4-FFF2-40B4-BE49-F238E27FC236}">
                <a16:creationId xmlns:a16="http://schemas.microsoft.com/office/drawing/2014/main" id="{C5B3AEAE-55F0-4852-B2AF-D1C071E72E88}"/>
              </a:ext>
            </a:extLst>
          </p:cNvPr>
          <p:cNvSpPr/>
          <p:nvPr/>
        </p:nvSpPr>
        <p:spPr>
          <a:xfrm>
            <a:off x="882015" y="1203325"/>
            <a:ext cx="7867015" cy="352869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0">
            <a:srgbClr val="FFFFFF"/>
          </a:lnRef>
          <a:fillRef idx="1">
            <a:schemeClr val="accent1"/>
          </a:fillRef>
          <a:effectRef idx="0">
            <a:srgbClr val="FFFFFF"/>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1047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0">
            <a:extLst>
              <a:ext uri="{FF2B5EF4-FFF2-40B4-BE49-F238E27FC236}">
                <a16:creationId xmlns:a16="http://schemas.microsoft.com/office/drawing/2014/main" id="{EAF6750A-F831-4140-9CA7-EBF18FA0E856}"/>
              </a:ext>
            </a:extLst>
          </p:cNvPr>
          <p:cNvSpPr/>
          <p:nvPr/>
        </p:nvSpPr>
        <p:spPr>
          <a:xfrm>
            <a:off x="882015" y="1203325"/>
            <a:ext cx="7867015" cy="352869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0">
            <a:srgbClr val="FFFFFF"/>
          </a:lnRef>
          <a:fillRef idx="1">
            <a:schemeClr val="accent1"/>
          </a:fillRef>
          <a:effectRef idx="0">
            <a:srgbClr val="FFFFFF"/>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7650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0">
            <a:extLst>
              <a:ext uri="{FF2B5EF4-FFF2-40B4-BE49-F238E27FC236}">
                <a16:creationId xmlns:a16="http://schemas.microsoft.com/office/drawing/2014/main" id="{EAF6750A-F831-4140-9CA7-EBF18FA0E856}"/>
              </a:ext>
            </a:extLst>
          </p:cNvPr>
          <p:cNvSpPr/>
          <p:nvPr/>
        </p:nvSpPr>
        <p:spPr>
          <a:xfrm>
            <a:off x="882015" y="1203325"/>
            <a:ext cx="7867015" cy="352869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0">
            <a:srgbClr val="FFFFFF"/>
          </a:lnRef>
          <a:fillRef idx="1">
            <a:schemeClr val="accent1"/>
          </a:fillRef>
          <a:effectRef idx="0">
            <a:srgbClr val="FFFFFF"/>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4219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0">
            <a:extLst>
              <a:ext uri="{FF2B5EF4-FFF2-40B4-BE49-F238E27FC236}">
                <a16:creationId xmlns:a16="http://schemas.microsoft.com/office/drawing/2014/main" id="{EAF6750A-F831-4140-9CA7-EBF18FA0E856}"/>
              </a:ext>
            </a:extLst>
          </p:cNvPr>
          <p:cNvSpPr/>
          <p:nvPr/>
        </p:nvSpPr>
        <p:spPr>
          <a:xfrm>
            <a:off x="882015" y="1203325"/>
            <a:ext cx="7867015" cy="352869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0">
            <a:srgbClr val="FFFFFF"/>
          </a:lnRef>
          <a:fillRef idx="1">
            <a:schemeClr val="accent1"/>
          </a:fillRef>
          <a:effectRef idx="0">
            <a:srgbClr val="FFFFFF"/>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8030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0">
            <a:extLst>
              <a:ext uri="{FF2B5EF4-FFF2-40B4-BE49-F238E27FC236}">
                <a16:creationId xmlns:a16="http://schemas.microsoft.com/office/drawing/2014/main" id="{EAF6750A-F831-4140-9CA7-EBF18FA0E856}"/>
              </a:ext>
            </a:extLst>
          </p:cNvPr>
          <p:cNvSpPr/>
          <p:nvPr/>
        </p:nvSpPr>
        <p:spPr>
          <a:xfrm>
            <a:off x="882015" y="1203325"/>
            <a:ext cx="7867015" cy="352869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0">
            <a:srgbClr val="FFFFFF"/>
          </a:lnRef>
          <a:fillRef idx="1">
            <a:schemeClr val="accent1"/>
          </a:fillRef>
          <a:effectRef idx="0">
            <a:srgbClr val="FFFFFF"/>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653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0">
            <a:extLst>
              <a:ext uri="{FF2B5EF4-FFF2-40B4-BE49-F238E27FC236}">
                <a16:creationId xmlns:a16="http://schemas.microsoft.com/office/drawing/2014/main" id="{EAF6750A-F831-4140-9CA7-EBF18FA0E856}"/>
              </a:ext>
            </a:extLst>
          </p:cNvPr>
          <p:cNvSpPr/>
          <p:nvPr/>
        </p:nvSpPr>
        <p:spPr>
          <a:xfrm>
            <a:off x="882015" y="1203325"/>
            <a:ext cx="7867015" cy="352869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0">
            <a:srgbClr val="FFFFFF"/>
          </a:lnRef>
          <a:fillRef idx="1">
            <a:schemeClr val="accent1"/>
          </a:fillRef>
          <a:effectRef idx="0">
            <a:srgbClr val="FFFFFF"/>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004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746760" y="339090"/>
            <a:ext cx="8908415" cy="54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dirty="0">
                <a:latin typeface="Times New Roman Bold" panose="02020803070505020304" charset="0"/>
                <a:cs typeface="Times New Roman Bold" panose="02020803070505020304" charset="0"/>
              </a:rPr>
              <a:t>BENEFITS AND LIMITATIONS</a:t>
            </a:r>
          </a:p>
        </p:txBody>
      </p:sp>
      <p:sp>
        <p:nvSpPr>
          <p:cNvPr id="343" name="Google Shape;343;p46"/>
          <p:cNvSpPr txBox="1">
            <a:spLocks noGrp="1"/>
          </p:cNvSpPr>
          <p:nvPr>
            <p:ph type="subTitle" idx="4294967295"/>
          </p:nvPr>
        </p:nvSpPr>
        <p:spPr>
          <a:xfrm>
            <a:off x="827405" y="771525"/>
            <a:ext cx="8096250" cy="3967480"/>
          </a:xfrm>
          <a:prstGeom prst="rect">
            <a:avLst/>
          </a:prstGeom>
        </p:spPr>
        <p:txBody>
          <a:bodyPr spcFirstLastPara="1" wrap="square" lIns="91425" tIns="91425" rIns="91425" bIns="91425" anchor="t" anchorCtr="0">
            <a:noAutofit/>
          </a:bodyPr>
          <a:lstStyle/>
          <a:p>
            <a:pPr>
              <a:lnSpc>
                <a:spcPct val="150000"/>
              </a:lnSpc>
              <a:buFont typeface="Wingdings" panose="05000000000000000000" pitchFamily="2" charset="2"/>
              <a:buChar char="§"/>
            </a:pPr>
            <a:r>
              <a:rPr lang="en-US" sz="1400" b="0" i="0" dirty="0">
                <a:solidFill>
                  <a:schemeClr val="tx1"/>
                </a:solidFill>
                <a:effectLst/>
                <a:latin typeface="Times New Roman" panose="02020603050405020304" pitchFamily="18" charset="0"/>
                <a:cs typeface="Times New Roman" panose="02020603050405020304" pitchFamily="18" charset="0"/>
              </a:rPr>
              <a:t>Efficient note-taking and transcription tool.</a:t>
            </a:r>
          </a:p>
          <a:p>
            <a:pPr>
              <a:lnSpc>
                <a:spcPct val="150000"/>
              </a:lnSpc>
              <a:buFont typeface="Wingdings" panose="05000000000000000000" pitchFamily="2" charset="2"/>
              <a:buChar char="§"/>
            </a:pPr>
            <a:r>
              <a:rPr lang="en-US" sz="1400" b="0" i="0" dirty="0">
                <a:solidFill>
                  <a:schemeClr val="tx1"/>
                </a:solidFill>
                <a:effectLst/>
                <a:latin typeface="Times New Roman" panose="02020603050405020304" pitchFamily="18" charset="0"/>
                <a:cs typeface="Times New Roman" panose="02020603050405020304" pitchFamily="18" charset="0"/>
              </a:rPr>
              <a:t>Voice assistant with natural text-to-speech output.</a:t>
            </a:r>
            <a:endParaRPr lang="en-US" sz="1400" dirty="0">
              <a:solidFill>
                <a:schemeClr val="tx1"/>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
            </a:pPr>
            <a:r>
              <a:rPr lang="en-US" sz="1400" b="0" i="0" dirty="0">
                <a:solidFill>
                  <a:schemeClr val="tx1"/>
                </a:solidFill>
                <a:effectLst/>
                <a:latin typeface="Times New Roman" panose="02020603050405020304" pitchFamily="18" charset="0"/>
                <a:cs typeface="Times New Roman" panose="02020603050405020304" pitchFamily="18" charset="0"/>
              </a:rPr>
              <a:t>Enhanced accessibility for individuals with speech impairments.</a:t>
            </a:r>
          </a:p>
          <a:p>
            <a:pPr>
              <a:lnSpc>
                <a:spcPct val="150000"/>
              </a:lnSpc>
              <a:buFont typeface="Wingdings" panose="05000000000000000000" pitchFamily="2" charset="2"/>
              <a:buChar char="§"/>
            </a:pPr>
            <a:r>
              <a:rPr lang="en-US" sz="1400" b="0" i="0" dirty="0">
                <a:solidFill>
                  <a:schemeClr val="tx1"/>
                </a:solidFill>
                <a:effectLst/>
                <a:latin typeface="Times New Roman" panose="02020603050405020304" pitchFamily="18" charset="0"/>
                <a:cs typeface="Times New Roman" panose="02020603050405020304" pitchFamily="18" charset="0"/>
              </a:rPr>
              <a:t>Accurate speech-to-text conversion for precise transcription.</a:t>
            </a:r>
            <a:endParaRPr lang="en-US" sz="1400" dirty="0">
              <a:solidFill>
                <a:schemeClr val="tx1"/>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
            </a:pPr>
            <a:r>
              <a:rPr lang="en-IN" sz="1400" b="0" i="0" dirty="0">
                <a:solidFill>
                  <a:schemeClr val="tx1"/>
                </a:solidFill>
                <a:effectLst/>
                <a:latin typeface="Times New Roman" panose="02020603050405020304" pitchFamily="18" charset="0"/>
                <a:cs typeface="Times New Roman" panose="02020603050405020304" pitchFamily="18" charset="0"/>
              </a:rPr>
              <a:t>Versatile applications in note-taking, voice assistance</a:t>
            </a:r>
            <a:r>
              <a:rPr lang="en-US" sz="1400" b="0" i="0" dirty="0">
                <a:solidFill>
                  <a:schemeClr val="tx1"/>
                </a:solidFill>
                <a:effectLst/>
                <a:latin typeface="Times New Roman" panose="02020603050405020304" pitchFamily="18" charset="0"/>
                <a:cs typeface="Times New Roman" panose="02020603050405020304" pitchFamily="18" charset="0"/>
              </a:rPr>
              <a:t>.</a:t>
            </a:r>
          </a:p>
          <a:p>
            <a:pPr>
              <a:lnSpc>
                <a:spcPct val="150000"/>
              </a:lnSpc>
              <a:buFont typeface="Wingdings" panose="05000000000000000000" pitchFamily="2" charset="2"/>
              <a:buChar char="§"/>
            </a:pPr>
            <a:r>
              <a:rPr lang="en-US" sz="1400" b="0" i="0" dirty="0">
                <a:solidFill>
                  <a:schemeClr val="tx1"/>
                </a:solidFill>
                <a:effectLst/>
                <a:latin typeface="Times New Roman" panose="02020603050405020304" pitchFamily="18" charset="0"/>
                <a:cs typeface="Times New Roman" panose="02020603050405020304" pitchFamily="18" charset="0"/>
              </a:rPr>
              <a:t>Seamless text-to-speech conversion for natural-sounding audio output.</a:t>
            </a:r>
            <a:endParaRPr lang="en-IN" sz="1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1"/>
          <p:cNvSpPr txBox="1">
            <a:spLocks noGrp="1"/>
          </p:cNvSpPr>
          <p:nvPr>
            <p:ph type="ctrTitle"/>
          </p:nvPr>
        </p:nvSpPr>
        <p:spPr>
          <a:xfrm>
            <a:off x="713224" y="1332200"/>
            <a:ext cx="5885983" cy="1902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ltLang="en-GB" sz="3300" b="1" dirty="0">
                <a:solidFill>
                  <a:schemeClr val="bg1">
                    <a:lumMod val="10000"/>
                  </a:schemeClr>
                </a:solidFill>
                <a:latin typeface="Times New Roman" panose="02020603050405020304" pitchFamily="18" charset="0"/>
                <a:cs typeface="Times New Roman" panose="02020603050405020304" pitchFamily="18" charset="0"/>
              </a:rPr>
              <a:t>SPEECH RECOGNITION SYSTEM USING GOOGLE API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746760" y="339090"/>
            <a:ext cx="8908415" cy="54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dirty="0">
                <a:latin typeface="Times New Roman Bold" panose="02020803070505020304" charset="0"/>
                <a:cs typeface="Times New Roman Bold" panose="02020803070505020304" charset="0"/>
              </a:rPr>
              <a:t>CONCLUSION</a:t>
            </a:r>
          </a:p>
        </p:txBody>
      </p:sp>
      <p:sp>
        <p:nvSpPr>
          <p:cNvPr id="343" name="Google Shape;343;p46"/>
          <p:cNvSpPr txBox="1">
            <a:spLocks noGrp="1"/>
          </p:cNvSpPr>
          <p:nvPr>
            <p:ph type="subTitle" idx="4294967295"/>
          </p:nvPr>
        </p:nvSpPr>
        <p:spPr>
          <a:xfrm>
            <a:off x="755650" y="771525"/>
            <a:ext cx="8096250" cy="3549015"/>
          </a:xfrm>
          <a:prstGeom prst="rect">
            <a:avLst/>
          </a:prstGeom>
        </p:spPr>
        <p:txBody>
          <a:bodyPr spcFirstLastPara="1" wrap="square" lIns="91425" tIns="91425" rIns="91425" bIns="91425" anchor="t" anchorCtr="0">
            <a:noAutofit/>
          </a:bodyPr>
          <a:lstStyle/>
          <a:p>
            <a:pPr marL="0" indent="0" algn="just">
              <a:lnSpc>
                <a:spcPct val="150000"/>
              </a:lnSpc>
              <a:buNone/>
            </a:pPr>
            <a:r>
              <a:rPr lang="en-IN" dirty="0">
                <a:effectLst/>
                <a:latin typeface="Times New Roman" panose="02020603050405020304" pitchFamily="18" charset="0"/>
                <a:ea typeface="Calibri" panose="020F0502020204030204" pitchFamily="34" charset="0"/>
                <a:cs typeface="Times New Roman" panose="02020603050405020304" pitchFamily="18" charset="0"/>
              </a:rPr>
              <a:t>The Google Cloud Speech API facilitates the speech recognition system through Notepad and Web interfaces. It employs high innovations such as HMM and Deep Learning to ensure perfect performance in all noisy environments as well as accommodate users with any form of speech impediment. Use of libraries such as Pynput and Pywinauto enhances the user experience of navigating applications on both the desktop and the web in a fluid and natural way. Further advancements could include the addition of language support, which will allow real-time transcription, include voice command functionality to enable hands-free control, noise-cancellation feature refinement for better accuracy in noisy conditions, mobile platforms integration, and cloud storage integration for the easy access and viewing of files from any device. Personalization of user customizations should be incorporated to fine-tune speech recognition while ensuring enhanced encryption and secure communication for improved data security.</a:t>
            </a:r>
          </a:p>
          <a:p>
            <a:pPr marL="0"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a:t>
            </a:r>
          </a:p>
        </p:txBody>
      </p:sp>
      <p:sp>
        <p:nvSpPr>
          <p:cNvPr id="11" name="Text Box 10"/>
          <p:cNvSpPr txBox="1"/>
          <p:nvPr/>
        </p:nvSpPr>
        <p:spPr>
          <a:xfrm>
            <a:off x="4806177" y="4587875"/>
            <a:ext cx="4153674" cy="307392"/>
          </a:xfrm>
          <a:prstGeom prst="rect">
            <a:avLst/>
          </a:prstGeom>
          <a:noFill/>
        </p:spPr>
        <p:txBody>
          <a:bodyPr wrap="square" rtlCol="0" anchor="t">
            <a:spAutoFit/>
          </a:bodyPr>
          <a:lstStyle/>
          <a:p>
            <a:pPr algn="ctr" defTabSz="266700">
              <a:lnSpc>
                <a:spcPct val="107000"/>
              </a:lnSpc>
              <a:spcAft>
                <a:spcPts val="800"/>
              </a:spcAft>
            </a:pPr>
            <a:r>
              <a:rPr lang="en-US" altLang="zh-CN" b="1" dirty="0">
                <a:latin typeface="Times New Roman Bold" panose="02020803070505020304" charset="0"/>
                <a:ea typeface="Calibri"/>
                <a:cs typeface="Times New Roman Bold" panose="02020803070505020304" charset="0"/>
                <a:sym typeface="+mn-ea"/>
              </a:rPr>
              <a:t>PROJECT GUIDE : Dr. K. LITTLE FLOWER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6"/>
          <p:cNvSpPr txBox="1">
            <a:spLocks noGrp="1"/>
          </p:cNvSpPr>
          <p:nvPr>
            <p:ph type="title"/>
          </p:nvPr>
        </p:nvSpPr>
        <p:spPr>
          <a:xfrm>
            <a:off x="2142770" y="1648200"/>
            <a:ext cx="5246263" cy="18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dirty="0">
                <a:latin typeface="Times New Roman" panose="02020603050405020304" pitchFamily="18" charset="0"/>
                <a:cs typeface="Times New Roman" panose="02020603050405020304" pitchFamily="18" charset="0"/>
              </a:rPr>
              <a:t>THANK</a:t>
            </a:r>
            <a:r>
              <a:rPr lang="en-GB" dirty="0">
                <a:latin typeface="Times New Roman" panose="02020603050405020304" pitchFamily="18" charset="0"/>
                <a:cs typeface="Times New Roman" panose="02020603050405020304" pitchFamily="18" charset="0"/>
              </a:rPr>
              <a:t> </a:t>
            </a:r>
            <a:r>
              <a:rPr lang="en-US" altLang="en-GB" dirty="0">
                <a:latin typeface="Times New Roman" panose="02020603050405020304" pitchFamily="18" charset="0"/>
                <a:cs typeface="Times New Roman" panose="02020603050405020304" pitchFamily="18" charset="0"/>
              </a:rPr>
              <a:t>YOU</a:t>
            </a:r>
          </a:p>
        </p:txBody>
      </p:sp>
      <p:sp>
        <p:nvSpPr>
          <p:cNvPr id="2" name="Google Shape;539;p56"/>
          <p:cNvSpPr txBox="1"/>
          <p:nvPr/>
        </p:nvSpPr>
        <p:spPr>
          <a:xfrm>
            <a:off x="2267720" y="2499250"/>
            <a:ext cx="4636500" cy="18471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1pPr>
            <a:lvl2pPr marR="0" lvl="1"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2pPr>
            <a:lvl3pPr marR="0" lvl="2"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3pPr>
            <a:lvl4pPr marR="0" lvl="3"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4pPr>
            <a:lvl5pPr marR="0" lvl="4"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5pPr>
            <a:lvl6pPr marR="0" lvl="5"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6pPr>
            <a:lvl7pPr marR="0" lvl="6"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7pPr>
            <a:lvl8pPr marR="0" lvl="7"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8pPr>
            <a:lvl9pPr marR="0" lvl="8"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9pPr>
          </a:lstStyle>
          <a:p>
            <a:pPr marL="0" lvl="0" indent="0" algn="ctr" rtl="0">
              <a:spcBef>
                <a:spcPts val="0"/>
              </a:spcBef>
              <a:spcAft>
                <a:spcPts val="0"/>
              </a:spcAft>
              <a:buNone/>
            </a:pPr>
            <a:r>
              <a:rPr lang="en-GB" dirty="0">
                <a:latin typeface="Times New Roman Regular" panose="02020803070505020304" charset="0"/>
                <a:cs typeface="Times New Roman Regular" panose="02020803070505020304" charset="0"/>
              </a:rPr>
              <a:t> </a:t>
            </a:r>
            <a:endParaRPr lang="en-US" altLang="en-GB" sz="3600" dirty="0">
              <a:latin typeface="Times New Roman Regular" panose="02020803070505020304" charset="0"/>
              <a:cs typeface="Times New Roman Regular" panose="020208030705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1692790" y="339205"/>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2400" b="1" dirty="0">
                <a:latin typeface="Times New Roman Bold" panose="02020803070505020304" charset="0"/>
                <a:cs typeface="Times New Roman Bold" panose="02020803070505020304" charset="0"/>
              </a:rPr>
              <a:t>	PROBLEM STATEMENT</a:t>
            </a:r>
          </a:p>
        </p:txBody>
      </p:sp>
      <p:sp>
        <p:nvSpPr>
          <p:cNvPr id="343" name="Google Shape;343;p46"/>
          <p:cNvSpPr txBox="1">
            <a:spLocks noGrp="1"/>
          </p:cNvSpPr>
          <p:nvPr>
            <p:ph type="subTitle" idx="4294967295"/>
          </p:nvPr>
        </p:nvSpPr>
        <p:spPr>
          <a:xfrm>
            <a:off x="755650" y="771525"/>
            <a:ext cx="8096250" cy="3967480"/>
          </a:xfrm>
          <a:prstGeom prst="rect">
            <a:avLst/>
          </a:prstGeom>
        </p:spPr>
        <p:txBody>
          <a:bodyPr spcFirstLastPara="1" wrap="square" lIns="91425" tIns="91425" rIns="91425" bIns="91425" anchor="t" anchorCtr="0">
            <a:noAutofit/>
          </a:bodyPr>
          <a:lstStyle/>
          <a:p>
            <a:pPr marL="285750" marR="16510" indent="-285750" algn="just">
              <a:lnSpc>
                <a:spcPct val="150000"/>
              </a:lnSpc>
              <a:spcBef>
                <a:spcPts val="0"/>
              </a:spcBef>
              <a:spcAft>
                <a:spcPts val="800"/>
              </a:spcAft>
              <a:buFont typeface="Wingdings" panose="05000000000000000000" pitchFamily="2" charset="2"/>
              <a:buChar char="§"/>
            </a:pPr>
            <a:r>
              <a:rPr lang="en-IN" dirty="0">
                <a:effectLst/>
                <a:latin typeface="Times New Roman" panose="02020603050405020304" pitchFamily="18" charset="0"/>
                <a:ea typeface="Roboto" panose="02000000000000000000" pitchFamily="2" charset="0"/>
                <a:cs typeface="Times New Roman" panose="02020603050405020304" pitchFamily="18" charset="0"/>
              </a:rPr>
              <a:t>Most industries need speech-to-text transcription to be accurate and efficient, but the solutions developed so far are error-prone, expensive, and painstaking. Advanced tools fail with complicated speech or noise in the background. There is thus a great need for a very robust yet quite straightforward system to work by quick and accurate speech-to-text conversion while allowing flexibility about where you can store and access the transcriptions. This project is intended to provide a dual-interface solution that would have the functionality of saving text into Notepad, in addition to an option for downloading that could be saved as a PDF file. It will address all the needs of the user, personal as well as professional applications, while working on making the application accessible for users with speech impairments.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rtl="0">
              <a:spcBef>
                <a:spcPts val="0"/>
              </a:spcBef>
              <a:spcAft>
                <a:spcPts val="0"/>
              </a:spcAft>
              <a:buNone/>
            </a:pPr>
            <a:endParaRPr lang="en-US" altLang="en-GB"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1764545" y="339205"/>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2400" b="1" dirty="0">
                <a:latin typeface="Times New Roman Bold" panose="02020803070505020304" charset="0"/>
                <a:cs typeface="Times New Roman Bold" panose="02020803070505020304" charset="0"/>
              </a:rPr>
              <a:t>	PROPOSED SOLUTION</a:t>
            </a:r>
          </a:p>
        </p:txBody>
      </p:sp>
      <p:sp>
        <p:nvSpPr>
          <p:cNvPr id="343" name="Google Shape;343;p46"/>
          <p:cNvSpPr txBox="1">
            <a:spLocks noGrp="1"/>
          </p:cNvSpPr>
          <p:nvPr>
            <p:ph type="subTitle" idx="4294967295"/>
          </p:nvPr>
        </p:nvSpPr>
        <p:spPr>
          <a:xfrm>
            <a:off x="755650" y="771525"/>
            <a:ext cx="8096250" cy="3967480"/>
          </a:xfrm>
          <a:prstGeom prst="rect">
            <a:avLst/>
          </a:prstGeom>
        </p:spPr>
        <p:txBody>
          <a:bodyPr spcFirstLastPara="1" wrap="square" lIns="91425" tIns="91425" rIns="91425" bIns="91425" anchor="t" anchorCtr="0">
            <a:noAutofit/>
          </a:bodyPr>
          <a:lstStyle/>
          <a:p>
            <a:pPr marL="285750" marR="16510" indent="-285750" algn="just">
              <a:lnSpc>
                <a:spcPct val="150000"/>
              </a:lnSpc>
              <a:spcBef>
                <a:spcPts val="0"/>
              </a:spcBef>
              <a:spcAft>
                <a:spcPts val="0"/>
              </a:spcAft>
              <a:buFont typeface="Wingdings" panose="05000000000000000000" pitchFamily="2" charset="2"/>
              <a:buChar char="§"/>
            </a:pPr>
            <a:r>
              <a:rPr lang="en-IN" dirty="0">
                <a:effectLst/>
                <a:latin typeface="Times New Roman" panose="02020603050405020304" pitchFamily="18" charset="0"/>
                <a:ea typeface="Arial" panose="020B0604020202020204" pitchFamily="34" charset="0"/>
                <a:cs typeface="Times New Roman" panose="02020603050405020304" pitchFamily="18" charset="0"/>
              </a:rPr>
              <a:t>The proposed system makes use of an easy to use speech-to-text tool provided by Google Cloud Speech API. </a:t>
            </a:r>
          </a:p>
          <a:p>
            <a:pPr marL="285750" marR="16510" indent="-285750" algn="just">
              <a:lnSpc>
                <a:spcPct val="150000"/>
              </a:lnSpc>
              <a:spcBef>
                <a:spcPts val="0"/>
              </a:spcBef>
              <a:spcAft>
                <a:spcPts val="0"/>
              </a:spcAft>
              <a:buFont typeface="Wingdings" panose="05000000000000000000" pitchFamily="2" charset="2"/>
              <a:buChar char="§"/>
            </a:pPr>
            <a:r>
              <a:rPr lang="en-IN" dirty="0">
                <a:effectLst/>
                <a:latin typeface="Times New Roman" panose="02020603050405020304" pitchFamily="18" charset="0"/>
                <a:ea typeface="Arial" panose="020B0604020202020204" pitchFamily="34" charset="0"/>
                <a:cs typeface="Times New Roman" panose="02020603050405020304" pitchFamily="18" charset="0"/>
              </a:rPr>
              <a:t>This tool gives two kinds of interfaces: the Notepad Interface, which translates speech into a Notepad file saved as `.txt` document, and the Web Interface, whereby users can download their transcription as PDF files for easier sharing and archiving. </a:t>
            </a:r>
          </a:p>
          <a:p>
            <a:pPr marL="285750" marR="16510" indent="-285750" algn="just">
              <a:lnSpc>
                <a:spcPct val="150000"/>
              </a:lnSpc>
              <a:spcBef>
                <a:spcPts val="0"/>
              </a:spcBef>
              <a:spcAft>
                <a:spcPts val="0"/>
              </a:spcAft>
              <a:buFont typeface="Wingdings" panose="05000000000000000000" pitchFamily="2" charset="2"/>
              <a:buChar char="§"/>
            </a:pPr>
            <a:r>
              <a:rPr lang="en-IN" dirty="0">
                <a:effectLst/>
                <a:latin typeface="Times New Roman" panose="02020603050405020304" pitchFamily="18" charset="0"/>
                <a:ea typeface="Arial" panose="020B0604020202020204" pitchFamily="34" charset="0"/>
                <a:cs typeface="Times New Roman" panose="02020603050405020304" pitchFamily="18" charset="0"/>
              </a:rPr>
              <a:t>The flexibility of the system allowed users to switch interfaces according to current needs. It provided high accuracy and reliability even in noisy environments with advanced speech recognition, audio pre-processing, and language modelling.</a:t>
            </a:r>
          </a:p>
          <a:p>
            <a:pPr marL="285750" marR="16510" indent="-285750" algn="just">
              <a:lnSpc>
                <a:spcPct val="150000"/>
              </a:lnSpc>
              <a:spcBef>
                <a:spcPts val="0"/>
              </a:spcBef>
              <a:spcAft>
                <a:spcPts val="0"/>
              </a:spcAft>
              <a:buFont typeface="Wingdings" panose="05000000000000000000" pitchFamily="2" charset="2"/>
              <a:buChar char="§"/>
            </a:pPr>
            <a:r>
              <a:rPr lang="en-IN" dirty="0">
                <a:effectLst/>
                <a:latin typeface="Times New Roman" panose="02020603050405020304" pitchFamily="18" charset="0"/>
                <a:ea typeface="Arial" panose="020B0604020202020204" pitchFamily="34" charset="0"/>
                <a:cs typeface="Times New Roman" panose="02020603050405020304" pitchFamily="18" charset="0"/>
              </a:rPr>
              <a:t> Designed with accessibility in mind, this system is supportive of people with speech impairments and thus fosters better cross-professional and private communication.</a:t>
            </a:r>
          </a:p>
          <a:p>
            <a:pPr marL="285750" marR="16510" indent="-285750" algn="just">
              <a:lnSpc>
                <a:spcPct val="150000"/>
              </a:lnSpc>
              <a:spcBef>
                <a:spcPts val="0"/>
              </a:spcBef>
              <a:spcAft>
                <a:spcPts val="0"/>
              </a:spcAft>
              <a:buFont typeface="Wingdings" panose="05000000000000000000" pitchFamily="2" charset="2"/>
              <a:buChar char="§"/>
            </a:pPr>
            <a:r>
              <a:rPr lang="en-IN" dirty="0">
                <a:effectLst/>
                <a:latin typeface="Times New Roman" panose="02020603050405020304" pitchFamily="18" charset="0"/>
                <a:ea typeface="Arial" panose="020B0604020202020204" pitchFamily="34" charset="0"/>
                <a:cs typeface="Times New Roman" panose="02020603050405020304" pitchFamily="18" charset="0"/>
              </a:rPr>
              <a:t> Combining the aspects of accurate transcription with versatile output options, it constitutes an efficient, powerful solution for vast numbers of users.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473075" y="339090"/>
            <a:ext cx="8908415" cy="5499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2400" b="1" dirty="0">
                <a:latin typeface="Times New Roman Bold" panose="02020803070505020304" charset="0"/>
                <a:cs typeface="Times New Roman Bold" panose="02020803070505020304" charset="0"/>
              </a:rPr>
              <a:t>	EXISTING SOLUTIONS VS PROPOSED SOLUTION</a:t>
            </a:r>
          </a:p>
        </p:txBody>
      </p:sp>
      <p:sp>
        <p:nvSpPr>
          <p:cNvPr id="343" name="Google Shape;343;p46"/>
          <p:cNvSpPr txBox="1">
            <a:spLocks noGrp="1"/>
          </p:cNvSpPr>
          <p:nvPr>
            <p:ph type="subTitle" idx="4294967295"/>
          </p:nvPr>
        </p:nvSpPr>
        <p:spPr>
          <a:xfrm>
            <a:off x="755650" y="771525"/>
            <a:ext cx="8096250" cy="3967480"/>
          </a:xfrm>
          <a:prstGeom prst="rect">
            <a:avLst/>
          </a:prstGeom>
        </p:spPr>
        <p:txBody>
          <a:bodyPr spcFirstLastPara="1" wrap="square" lIns="91425" tIns="91425" rIns="91425" bIns="91425" anchor="t" anchorCtr="0">
            <a:noAutofit/>
          </a:bodyPr>
          <a:lstStyle/>
          <a:p>
            <a:pPr marL="0" marR="16510" indent="0" algn="just">
              <a:lnSpc>
                <a:spcPct val="150000"/>
              </a:lnSpc>
              <a:spcBef>
                <a:spcPts val="0"/>
              </a:spcBef>
              <a:spcAft>
                <a:spcPts val="800"/>
              </a:spcAft>
              <a:buNone/>
            </a:pPr>
            <a:r>
              <a:rPr lang="en-IN" dirty="0">
                <a:effectLst/>
                <a:latin typeface="Times New Roman" panose="02020603050405020304" pitchFamily="18" charset="0"/>
                <a:ea typeface="Arial" panose="020B0604020202020204" pitchFamily="34" charset="0"/>
                <a:cs typeface="Times New Roman" panose="02020603050405020304" pitchFamily="18" charset="0"/>
              </a:rPr>
              <a:t>There are several existing systems of speech recognition that are widely used today such as Google Speech-to-Text, Microsoft Azure Speech to Text, Apple Siri etc. The Google Cloud Speech-to-Text API offers reliable and scalable speech recognition capabilities, making it suitable for a wide range of applications, including transcription services, voice assistants, call centre analytics, voice command processing, and more.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marR="16510" indent="0" algn="just">
              <a:lnSpc>
                <a:spcPct val="150000"/>
              </a:lnSpc>
              <a:spcBef>
                <a:spcPts val="0"/>
              </a:spcBef>
              <a:spcAft>
                <a:spcPts val="800"/>
              </a:spcAft>
              <a:buNone/>
            </a:pPr>
            <a:r>
              <a:rPr lang="en-IN" b="1"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DRAWBACKS OF EXISTING SYSTEM</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marR="16510" lvl="0" indent="-342900" algn="just">
              <a:lnSpc>
                <a:spcPct val="150000"/>
              </a:lnSpc>
              <a:spcBef>
                <a:spcPts val="0"/>
              </a:spcBef>
              <a:spcAft>
                <a:spcPts val="0"/>
              </a:spcAft>
              <a:buFont typeface="Wingdings" panose="05000000000000000000" pitchFamily="2" charset="2"/>
              <a:buChar char=""/>
              <a:tabLst>
                <a:tab pos="457200" algn="l"/>
              </a:tabLst>
            </a:pPr>
            <a:r>
              <a:rPr lang="en-IN" dirty="0">
                <a:solidFill>
                  <a:srgbClr val="0E101A"/>
                </a:solidFill>
                <a:effectLst/>
                <a:latin typeface="Times New Roman" panose="02020603050405020304" pitchFamily="18" charset="0"/>
                <a:ea typeface="Arial" panose="020B0604020202020204" pitchFamily="34" charset="0"/>
                <a:cs typeface="Times New Roman" panose="02020603050405020304" pitchFamily="18" charset="0"/>
              </a:rPr>
              <a:t>Accuracy Limitations</a:t>
            </a:r>
            <a:endParaRPr lang="en-IN" dirty="0">
              <a:solidFill>
                <a:srgbClr val="0E101A"/>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16510" lvl="0" indent="-342900" algn="just">
              <a:lnSpc>
                <a:spcPct val="150000"/>
              </a:lnSpc>
              <a:spcBef>
                <a:spcPts val="0"/>
              </a:spcBef>
              <a:spcAft>
                <a:spcPts val="0"/>
              </a:spcAft>
              <a:buFont typeface="Wingdings" panose="05000000000000000000" pitchFamily="2" charset="2"/>
              <a:buChar char=""/>
              <a:tabLst>
                <a:tab pos="457200" algn="l"/>
              </a:tabLst>
            </a:pPr>
            <a:r>
              <a:rPr lang="en-IN" dirty="0">
                <a:solidFill>
                  <a:srgbClr val="0E101A"/>
                </a:solidFill>
                <a:effectLst/>
                <a:latin typeface="Times New Roman" panose="02020603050405020304" pitchFamily="18" charset="0"/>
                <a:ea typeface="Arial" panose="020B0604020202020204" pitchFamily="34" charset="0"/>
                <a:cs typeface="Times New Roman" panose="02020603050405020304" pitchFamily="18" charset="0"/>
              </a:rPr>
              <a:t>Privacy and Data Security</a:t>
            </a:r>
            <a:endParaRPr lang="en-IN" dirty="0">
              <a:solidFill>
                <a:srgbClr val="0E101A"/>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16510" lvl="0" indent="-342900" algn="just">
              <a:lnSpc>
                <a:spcPct val="150000"/>
              </a:lnSpc>
              <a:spcBef>
                <a:spcPts val="0"/>
              </a:spcBef>
              <a:spcAft>
                <a:spcPts val="0"/>
              </a:spcAft>
              <a:buFont typeface="Wingdings" panose="05000000000000000000" pitchFamily="2" charset="2"/>
              <a:buChar char=""/>
              <a:tabLst>
                <a:tab pos="457200" algn="l"/>
              </a:tabLst>
            </a:pPr>
            <a:r>
              <a:rPr lang="en-IN" dirty="0">
                <a:solidFill>
                  <a:srgbClr val="0E101A"/>
                </a:solidFill>
                <a:effectLst/>
                <a:latin typeface="Times New Roman" panose="02020603050405020304" pitchFamily="18" charset="0"/>
                <a:ea typeface="Arial" panose="020B0604020202020204" pitchFamily="34" charset="0"/>
                <a:cs typeface="Times New Roman" panose="02020603050405020304" pitchFamily="18" charset="0"/>
              </a:rPr>
              <a:t>Language Support and Model Limitations</a:t>
            </a:r>
            <a:endParaRPr lang="en-IN" dirty="0">
              <a:solidFill>
                <a:srgbClr val="0E101A"/>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16510" lvl="0" indent="-342900" algn="just">
              <a:lnSpc>
                <a:spcPct val="150000"/>
              </a:lnSpc>
              <a:spcBef>
                <a:spcPts val="0"/>
              </a:spcBef>
              <a:spcAft>
                <a:spcPts val="0"/>
              </a:spcAft>
              <a:buFont typeface="Wingdings" panose="05000000000000000000" pitchFamily="2" charset="2"/>
              <a:buChar char=""/>
              <a:tabLst>
                <a:tab pos="457200" algn="l"/>
              </a:tabLst>
            </a:pPr>
            <a:r>
              <a:rPr lang="en-IN" dirty="0">
                <a:solidFill>
                  <a:srgbClr val="0E101A"/>
                </a:solidFill>
                <a:effectLst/>
                <a:latin typeface="Times New Roman" panose="02020603050405020304" pitchFamily="18" charset="0"/>
                <a:ea typeface="Arial" panose="020B0604020202020204" pitchFamily="34" charset="0"/>
                <a:cs typeface="Times New Roman" panose="02020603050405020304" pitchFamily="18" charset="0"/>
              </a:rPr>
              <a:t>Customization Complexity</a:t>
            </a:r>
            <a:endParaRPr lang="en-IN" dirty="0">
              <a:solidFill>
                <a:srgbClr val="0E101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746760" y="339090"/>
            <a:ext cx="8908415" cy="54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a:latin typeface="Times New Roman Bold" panose="02020803070505020304" charset="0"/>
                <a:cs typeface="Times New Roman Bold" panose="02020803070505020304" charset="0"/>
              </a:rPr>
              <a:t>REQUIREMENTS</a:t>
            </a:r>
            <a:endParaRPr lang="en-US" altLang="en-GB" sz="2400" b="1" dirty="0">
              <a:latin typeface="Times New Roman Bold" panose="02020803070505020304" charset="0"/>
              <a:cs typeface="Times New Roman Bold" panose="02020803070505020304" charset="0"/>
            </a:endParaRPr>
          </a:p>
        </p:txBody>
      </p:sp>
      <p:sp>
        <p:nvSpPr>
          <p:cNvPr id="343" name="Google Shape;343;p46"/>
          <p:cNvSpPr txBox="1">
            <a:spLocks noGrp="1"/>
          </p:cNvSpPr>
          <p:nvPr>
            <p:ph type="subTitle" idx="4294967295"/>
          </p:nvPr>
        </p:nvSpPr>
        <p:spPr>
          <a:xfrm>
            <a:off x="827405" y="771525"/>
            <a:ext cx="8096250" cy="3967480"/>
          </a:xfrm>
          <a:prstGeom prst="rect">
            <a:avLst/>
          </a:prstGeom>
        </p:spPr>
        <p:txBody>
          <a:bodyPr spcFirstLastPara="1" wrap="square" lIns="91425" tIns="91425" rIns="91425" bIns="91425" anchor="t" anchorCtr="0">
            <a:noAutofit/>
          </a:bodyPr>
          <a:lstStyle/>
          <a:p>
            <a:pPr marL="0" marR="0" indent="0">
              <a:lnSpc>
                <a:spcPct val="150000"/>
              </a:lnSpc>
              <a:spcBef>
                <a:spcPts val="0"/>
              </a:spcBef>
              <a:spcAft>
                <a:spcPts val="0"/>
              </a:spcAft>
              <a:buNone/>
            </a:pPr>
            <a:r>
              <a:rPr lang="en-IN" b="1"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HARDWARE REQUIREMENTS</a:t>
            </a:r>
            <a:r>
              <a:rPr lang="en-IN" u="none" strike="noStrike"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Arial" panose="020B0604020202020204" pitchFamily="34" charset="0"/>
              <a:buChar char="●"/>
              <a:tabLst>
                <a:tab pos="2000250" algn="l"/>
                <a:tab pos="2343150" algn="l"/>
              </a:tabLst>
            </a:pPr>
            <a:r>
              <a:rPr lang="en-IN" dirty="0">
                <a:solidFill>
                  <a:srgbClr val="0E101A"/>
                </a:solidFill>
                <a:effectLst/>
                <a:latin typeface="Times New Roman" panose="02020603050405020304" pitchFamily="18" charset="0"/>
                <a:ea typeface="Noto Sans Symbols"/>
                <a:cs typeface="Noto Sans Symbols"/>
              </a:rPr>
              <a:t>Processor 	:    I3/Intel Processor</a:t>
            </a:r>
            <a:endParaRPr lang="en-IN" dirty="0">
              <a:effectLst/>
              <a:latin typeface="Noto Sans Symbols"/>
              <a:ea typeface="Noto Sans Symbols"/>
              <a:cs typeface="Noto Sans Symbols"/>
            </a:endParaRPr>
          </a:p>
          <a:p>
            <a:pPr marL="342900" marR="0" lvl="0" indent="-342900">
              <a:lnSpc>
                <a:spcPct val="150000"/>
              </a:lnSpc>
              <a:spcBef>
                <a:spcPts val="0"/>
              </a:spcBef>
              <a:spcAft>
                <a:spcPts val="0"/>
              </a:spcAft>
              <a:buFont typeface="Arial" panose="020B0604020202020204" pitchFamily="34" charset="0"/>
              <a:buChar char="●"/>
              <a:tabLst>
                <a:tab pos="1371600" algn="l"/>
                <a:tab pos="2000250" algn="l"/>
              </a:tabLst>
            </a:pPr>
            <a:r>
              <a:rPr lang="en-IN" dirty="0">
                <a:solidFill>
                  <a:srgbClr val="0E101A"/>
                </a:solidFill>
                <a:effectLst/>
                <a:latin typeface="Times New Roman" panose="02020603050405020304" pitchFamily="18" charset="0"/>
                <a:ea typeface="Noto Sans Symbols"/>
                <a:cs typeface="Noto Sans Symbols"/>
              </a:rPr>
              <a:t>Hard Disk		:    160GB</a:t>
            </a:r>
            <a:endParaRPr lang="en-IN" dirty="0">
              <a:effectLst/>
              <a:latin typeface="Noto Sans Symbols"/>
              <a:ea typeface="Noto Sans Symbols"/>
              <a:cs typeface="Noto Sans Symbols"/>
            </a:endParaRPr>
          </a:p>
          <a:p>
            <a:pPr marL="342900" marR="0" lvl="0" indent="-342900">
              <a:lnSpc>
                <a:spcPct val="150000"/>
              </a:lnSpc>
              <a:spcBef>
                <a:spcPts val="0"/>
              </a:spcBef>
              <a:spcAft>
                <a:spcPts val="0"/>
              </a:spcAft>
              <a:buFont typeface="Arial" panose="020B0604020202020204" pitchFamily="34" charset="0"/>
              <a:buChar char="●"/>
              <a:tabLst>
                <a:tab pos="2000250" algn="l"/>
              </a:tabLst>
            </a:pPr>
            <a:r>
              <a:rPr lang="en-IN" dirty="0">
                <a:solidFill>
                  <a:srgbClr val="0E101A"/>
                </a:solidFill>
                <a:effectLst/>
                <a:latin typeface="Times New Roman" panose="02020603050405020304" pitchFamily="18" charset="0"/>
                <a:ea typeface="Noto Sans Symbols"/>
                <a:cs typeface="Noto Sans Symbols"/>
              </a:rPr>
              <a:t>RAM	:    8Gb</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50000"/>
              </a:lnSpc>
              <a:spcBef>
                <a:spcPts val="0"/>
              </a:spcBef>
              <a:spcAft>
                <a:spcPts val="0"/>
              </a:spcAft>
              <a:buNone/>
            </a:pPr>
            <a:r>
              <a:rPr lang="en-IN" b="1"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SOFTWARE REQUIREMENTS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Arial" panose="020B0604020202020204" pitchFamily="34" charset="0"/>
              <a:buChar char="●"/>
              <a:tabLst>
                <a:tab pos="2000250" algn="l"/>
              </a:tabLst>
            </a:pPr>
            <a:r>
              <a:rPr lang="en-IN" dirty="0">
                <a:solidFill>
                  <a:srgbClr val="0E101A"/>
                </a:solidFill>
                <a:effectLst/>
                <a:latin typeface="Times New Roman" panose="02020603050405020304" pitchFamily="18" charset="0"/>
                <a:ea typeface="Noto Sans Symbols"/>
                <a:cs typeface="Noto Sans Symbols"/>
              </a:rPr>
              <a:t>Operating System	:    Windows 10,11		</a:t>
            </a:r>
            <a:endParaRPr lang="en-IN" dirty="0">
              <a:effectLst/>
              <a:latin typeface="Noto Sans Symbols"/>
              <a:ea typeface="Noto Sans Symbols"/>
              <a:cs typeface="Noto Sans Symbols"/>
            </a:endParaRPr>
          </a:p>
          <a:p>
            <a:pPr marL="342900" marR="0" lvl="0" indent="-342900" algn="just">
              <a:lnSpc>
                <a:spcPct val="150000"/>
              </a:lnSpc>
              <a:spcBef>
                <a:spcPts val="0"/>
              </a:spcBef>
              <a:spcAft>
                <a:spcPts val="0"/>
              </a:spcAft>
              <a:buFont typeface="Arial" panose="020B0604020202020204" pitchFamily="34" charset="0"/>
              <a:buChar char="●"/>
              <a:tabLst>
                <a:tab pos="2000250" algn="l"/>
              </a:tabLst>
            </a:pPr>
            <a:r>
              <a:rPr lang="en-IN" dirty="0">
                <a:solidFill>
                  <a:srgbClr val="0E101A"/>
                </a:solidFill>
                <a:effectLst/>
                <a:latin typeface="Times New Roman" panose="02020603050405020304" pitchFamily="18" charset="0"/>
                <a:ea typeface="Noto Sans Symbols"/>
                <a:cs typeface="Noto Sans Symbols"/>
              </a:rPr>
              <a:t>IDE	:    PyCharm</a:t>
            </a:r>
            <a:endParaRPr lang="en-IN" dirty="0">
              <a:effectLst/>
              <a:latin typeface="Noto Sans Symbols"/>
              <a:ea typeface="Noto Sans Symbols"/>
              <a:cs typeface="Noto Sans Symbols"/>
            </a:endParaRPr>
          </a:p>
          <a:p>
            <a:pPr marL="342900" marR="0" lvl="0" indent="-342900" algn="just">
              <a:lnSpc>
                <a:spcPct val="150000"/>
              </a:lnSpc>
              <a:spcBef>
                <a:spcPts val="0"/>
              </a:spcBef>
              <a:spcAft>
                <a:spcPts val="0"/>
              </a:spcAft>
              <a:buFont typeface="Arial" panose="020B0604020202020204" pitchFamily="34" charset="0"/>
              <a:buChar char="●"/>
              <a:tabLst>
                <a:tab pos="2000250" algn="l"/>
              </a:tabLst>
            </a:pPr>
            <a:r>
              <a:rPr lang="en-IN" dirty="0">
                <a:solidFill>
                  <a:srgbClr val="0E101A"/>
                </a:solidFill>
                <a:effectLst/>
                <a:latin typeface="Times New Roman" panose="02020603050405020304" pitchFamily="18" charset="0"/>
                <a:ea typeface="Noto Sans Symbols"/>
                <a:cs typeface="Noto Sans Symbols"/>
              </a:rPr>
              <a:t>Libraries Used	:    Pynput, Pywinauto, </a:t>
            </a:r>
            <a:r>
              <a:rPr lang="en-IN" dirty="0" err="1">
                <a:solidFill>
                  <a:srgbClr val="0E101A"/>
                </a:solidFill>
                <a:effectLst/>
                <a:latin typeface="Times New Roman" panose="02020603050405020304" pitchFamily="18" charset="0"/>
                <a:ea typeface="Noto Sans Symbols"/>
                <a:cs typeface="Noto Sans Symbols"/>
              </a:rPr>
              <a:t>Pyaudio</a:t>
            </a:r>
            <a:r>
              <a:rPr lang="en-IN" dirty="0">
                <a:solidFill>
                  <a:srgbClr val="0E101A"/>
                </a:solidFill>
                <a:effectLst/>
                <a:latin typeface="Times New Roman" panose="02020603050405020304" pitchFamily="18" charset="0"/>
                <a:ea typeface="Noto Sans Symbols"/>
                <a:cs typeface="Noto Sans Symbols"/>
              </a:rPr>
              <a:t>, Flask</a:t>
            </a:r>
            <a:endParaRPr lang="en-IN" dirty="0">
              <a:effectLst/>
              <a:latin typeface="Noto Sans Symbols"/>
              <a:ea typeface="Noto Sans Symbols"/>
              <a:cs typeface="Noto Sans Symbols"/>
            </a:endParaRPr>
          </a:p>
          <a:p>
            <a:pPr marL="342900" marR="0" lvl="0" indent="-342900" algn="just">
              <a:lnSpc>
                <a:spcPct val="150000"/>
              </a:lnSpc>
              <a:spcBef>
                <a:spcPts val="0"/>
              </a:spcBef>
              <a:spcAft>
                <a:spcPts val="0"/>
              </a:spcAft>
              <a:buFont typeface="Arial" panose="020B0604020202020204" pitchFamily="34" charset="0"/>
              <a:buChar char="●"/>
              <a:tabLst>
                <a:tab pos="2000250" algn="l"/>
              </a:tabLst>
            </a:pPr>
            <a:r>
              <a:rPr lang="en-IN" dirty="0">
                <a:solidFill>
                  <a:srgbClr val="0E101A"/>
                </a:solidFill>
                <a:effectLst/>
                <a:latin typeface="Noto Sans Symbols"/>
                <a:ea typeface="Noto Sans Symbols"/>
                <a:cs typeface="Noto Sans Symbols"/>
              </a:rPr>
              <a:t>Technology	:    </a:t>
            </a:r>
            <a:r>
              <a:rPr lang="en-IN" dirty="0">
                <a:solidFill>
                  <a:srgbClr val="0E101A"/>
                </a:solidFill>
                <a:effectLst/>
                <a:latin typeface="Times New Roman" panose="02020603050405020304" pitchFamily="18" charset="0"/>
                <a:ea typeface="Noto Sans Symbols"/>
                <a:cs typeface="Noto Sans Symbols"/>
              </a:rPr>
              <a:t>PYTHON, HTML, CSS, JAVA SCRIPT</a:t>
            </a:r>
            <a:endParaRPr lang="en-IN" dirty="0">
              <a:effectLst/>
              <a:latin typeface="Noto Sans Symbols"/>
              <a:ea typeface="Noto Sans Symbols"/>
              <a:cs typeface="Noto Sans Symbols"/>
            </a:endParaRPr>
          </a:p>
          <a:p>
            <a:pPr marL="0" lvl="0" indent="0" algn="l" rtl="0">
              <a:spcBef>
                <a:spcPts val="0"/>
              </a:spcBef>
              <a:spcAft>
                <a:spcPts val="0"/>
              </a:spcAft>
              <a:buNone/>
            </a:pPr>
            <a:endParaRPr lang="en-US" altLang="en-GB" dirty="0">
              <a:latin typeface="Times New Roman Regular" panose="02020803070505020304" charset="0"/>
              <a:cs typeface="Times New Roman Regular" panose="020208030705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746760" y="339090"/>
            <a:ext cx="8908415" cy="54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dirty="0">
                <a:latin typeface="Times New Roman Bold" panose="02020803070505020304" charset="0"/>
                <a:cs typeface="Times New Roman Bold" panose="02020803070505020304" charset="0"/>
              </a:rPr>
              <a:t>UML DIAGRAMS</a:t>
            </a:r>
          </a:p>
        </p:txBody>
      </p:sp>
      <p:sp>
        <p:nvSpPr>
          <p:cNvPr id="343" name="Google Shape;343;p46"/>
          <p:cNvSpPr txBox="1">
            <a:spLocks noGrp="1"/>
          </p:cNvSpPr>
          <p:nvPr>
            <p:ph type="subTitle" idx="4294967295"/>
          </p:nvPr>
        </p:nvSpPr>
        <p:spPr>
          <a:xfrm>
            <a:off x="827405" y="771525"/>
            <a:ext cx="7929880" cy="3835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a:solidFill>
                  <a:schemeClr val="tx1"/>
                </a:solidFill>
                <a:latin typeface="Times New Roman" panose="02020603050405020304" pitchFamily="18" charset="0"/>
                <a:cs typeface="Times New Roman" panose="02020603050405020304" pitchFamily="18" charset="0"/>
              </a:rPr>
              <a:t> </a:t>
            </a:r>
            <a:r>
              <a:rPr lang="en-US" altLang="en-GB" b="1" dirty="0">
                <a:solidFill>
                  <a:schemeClr val="tx1"/>
                </a:solidFill>
                <a:latin typeface="Times New Roman" panose="02020603050405020304" pitchFamily="18" charset="0"/>
                <a:cs typeface="Times New Roman" panose="02020603050405020304" pitchFamily="18" charset="0"/>
              </a:rPr>
              <a:t>USE-CASE DIAGRAM</a:t>
            </a:r>
          </a:p>
        </p:txBody>
      </p:sp>
      <p:sp>
        <p:nvSpPr>
          <p:cNvPr id="2" name="Rectangles 0"/>
          <p:cNvSpPr/>
          <p:nvPr/>
        </p:nvSpPr>
        <p:spPr>
          <a:xfrm>
            <a:off x="882015" y="1203325"/>
            <a:ext cx="7867015" cy="3528695"/>
          </a:xfrm>
          <a:prstGeom prst="rect">
            <a:avLst/>
          </a:prstGeom>
          <a:solidFill>
            <a:schemeClr val="tx2"/>
          </a:solidFill>
        </p:spPr>
        <p:style>
          <a:lnRef idx="0">
            <a:srgbClr val="FFFFFF"/>
          </a:lnRef>
          <a:fillRef idx="1">
            <a:schemeClr val="accent1"/>
          </a:fillRef>
          <a:effectRef idx="0">
            <a:srgbClr val="FFFFFF"/>
          </a:effectRef>
          <a:fontRef idx="minor">
            <a:schemeClr val="lt1"/>
          </a:fontRef>
        </p:style>
        <p:txBody>
          <a:bodyPr rtlCol="0" anchor="ctr"/>
          <a:lstStyle/>
          <a:p>
            <a:pPr algn="ctr"/>
            <a:endParaRPr lang="en-US" b="1" dirty="0"/>
          </a:p>
        </p:txBody>
      </p:sp>
      <p:pic>
        <p:nvPicPr>
          <p:cNvPr id="6" name="Picture 5">
            <a:extLst>
              <a:ext uri="{FF2B5EF4-FFF2-40B4-BE49-F238E27FC236}">
                <a16:creationId xmlns:a16="http://schemas.microsoft.com/office/drawing/2014/main" id="{F0A2FD4C-8326-4A6E-80B3-06D1E9776120}"/>
              </a:ext>
            </a:extLst>
          </p:cNvPr>
          <p:cNvPicPr>
            <a:picLocks noChangeAspect="1"/>
          </p:cNvPicPr>
          <p:nvPr/>
        </p:nvPicPr>
        <p:blipFill>
          <a:blip r:embed="rId3"/>
          <a:srcRect/>
          <a:stretch/>
        </p:blipFill>
        <p:spPr>
          <a:xfrm>
            <a:off x="890270" y="1203325"/>
            <a:ext cx="7867015" cy="352869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746760" y="339090"/>
            <a:ext cx="8908415" cy="54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dirty="0">
                <a:latin typeface="Times New Roman Bold" panose="02020803070505020304" charset="0"/>
                <a:cs typeface="Times New Roman Bold" panose="02020803070505020304" charset="0"/>
              </a:rPr>
              <a:t>UML DIAGRAMS</a:t>
            </a:r>
          </a:p>
        </p:txBody>
      </p:sp>
      <p:sp>
        <p:nvSpPr>
          <p:cNvPr id="343" name="Google Shape;343;p46"/>
          <p:cNvSpPr txBox="1">
            <a:spLocks noGrp="1"/>
          </p:cNvSpPr>
          <p:nvPr>
            <p:ph type="subTitle" idx="4294967295"/>
          </p:nvPr>
        </p:nvSpPr>
        <p:spPr>
          <a:xfrm>
            <a:off x="827405" y="771525"/>
            <a:ext cx="7960995" cy="3835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b="1" dirty="0">
                <a:latin typeface="Times New Roman" panose="02020603050405020304" pitchFamily="18" charset="0"/>
                <a:cs typeface="Times New Roman" panose="02020603050405020304" pitchFamily="18" charset="0"/>
              </a:rPr>
              <a:t> CLASS DIAGRAM</a:t>
            </a:r>
          </a:p>
        </p:txBody>
      </p:sp>
      <p:sp>
        <p:nvSpPr>
          <p:cNvPr id="2" name="Rectangles 0"/>
          <p:cNvSpPr/>
          <p:nvPr/>
        </p:nvSpPr>
        <p:spPr>
          <a:xfrm>
            <a:off x="882015" y="1203325"/>
            <a:ext cx="7867015" cy="3528695"/>
          </a:xfrm>
          <a:prstGeom prst="rect">
            <a:avLst/>
          </a:prstGeom>
          <a:solidFill>
            <a:schemeClr val="tx2"/>
          </a:solidFill>
        </p:spPr>
        <p:style>
          <a:lnRef idx="0">
            <a:srgbClr val="FFFFFF"/>
          </a:lnRef>
          <a:fillRef idx="1">
            <a:schemeClr val="accent1"/>
          </a:fillRef>
          <a:effectRef idx="0">
            <a:srgbClr val="FFFFFF"/>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DD2E0CF-E6E6-4AA5-9ECF-66E8E4D606AE}"/>
              </a:ext>
            </a:extLst>
          </p:cNvPr>
          <p:cNvPicPr>
            <a:picLocks noChangeAspect="1"/>
          </p:cNvPicPr>
          <p:nvPr/>
        </p:nvPicPr>
        <p:blipFill>
          <a:blip r:embed="rId3"/>
          <a:srcRect/>
          <a:stretch/>
        </p:blipFill>
        <p:spPr>
          <a:xfrm>
            <a:off x="882015" y="1203324"/>
            <a:ext cx="7960995" cy="352869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746760" y="339090"/>
            <a:ext cx="8908415" cy="54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dirty="0">
                <a:latin typeface="Times New Roman Bold" panose="02020803070505020304" charset="0"/>
                <a:cs typeface="Times New Roman Bold" panose="02020803070505020304" charset="0"/>
              </a:rPr>
              <a:t>UML DIAGRAMS</a:t>
            </a:r>
          </a:p>
        </p:txBody>
      </p:sp>
      <p:sp>
        <p:nvSpPr>
          <p:cNvPr id="343" name="Google Shape;343;p46"/>
          <p:cNvSpPr txBox="1">
            <a:spLocks noGrp="1"/>
          </p:cNvSpPr>
          <p:nvPr>
            <p:ph type="subTitle" idx="4294967295"/>
          </p:nvPr>
        </p:nvSpPr>
        <p:spPr>
          <a:xfrm>
            <a:off x="827405" y="771525"/>
            <a:ext cx="7848600" cy="3835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b="1" dirty="0">
                <a:latin typeface="Times New Roman Regular" panose="02020803070505020304" charset="0"/>
                <a:cs typeface="Times New Roman Regular" panose="02020803070505020304" charset="0"/>
              </a:rPr>
              <a:t> ACTIVITY </a:t>
            </a:r>
            <a:r>
              <a:rPr lang="en-US" altLang="en-GB" b="1" dirty="0">
                <a:latin typeface="Times New Roman" panose="02020603050405020304" pitchFamily="18" charset="0"/>
                <a:cs typeface="Times New Roman" panose="02020603050405020304" pitchFamily="18" charset="0"/>
              </a:rPr>
              <a:t>DIAGRAM</a:t>
            </a:r>
          </a:p>
        </p:txBody>
      </p:sp>
      <p:sp>
        <p:nvSpPr>
          <p:cNvPr id="2" name="Rectangles 0"/>
          <p:cNvSpPr/>
          <p:nvPr/>
        </p:nvSpPr>
        <p:spPr>
          <a:xfrm>
            <a:off x="882015" y="1203325"/>
            <a:ext cx="7867015" cy="3528695"/>
          </a:xfrm>
          <a:prstGeom prst="rect">
            <a:avLst/>
          </a:prstGeom>
          <a:solidFill>
            <a:schemeClr val="tx2"/>
          </a:solidFill>
        </p:spPr>
        <p:style>
          <a:lnRef idx="0">
            <a:srgbClr val="FFFFFF"/>
          </a:lnRef>
          <a:fillRef idx="1">
            <a:schemeClr val="accent1"/>
          </a:fillRef>
          <a:effectRef idx="0">
            <a:srgbClr val="FFFFFF"/>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6857F46-600B-4B3D-9401-7B518A452914}"/>
              </a:ext>
            </a:extLst>
          </p:cNvPr>
          <p:cNvPicPr>
            <a:picLocks noChangeAspect="1"/>
          </p:cNvPicPr>
          <p:nvPr/>
        </p:nvPicPr>
        <p:blipFill>
          <a:blip r:embed="rId3"/>
          <a:srcRect/>
          <a:stretch/>
        </p:blipFill>
        <p:spPr>
          <a:xfrm>
            <a:off x="882015" y="1203325"/>
            <a:ext cx="7867015" cy="3528695"/>
          </a:xfrm>
          <a:prstGeom prst="rect">
            <a:avLst/>
          </a:prstGeom>
        </p:spPr>
      </p:pic>
    </p:spTree>
  </p:cSld>
  <p:clrMapOvr>
    <a:masterClrMapping/>
  </p:clrMapOvr>
</p:sld>
</file>

<file path=ppt/theme/theme1.xml><?xml version="1.0" encoding="utf-8"?>
<a:theme xmlns:a="http://schemas.openxmlformats.org/drawingml/2006/main" name="Formulating a Research Problem for University Students by Slidesgo">
  <a:themeElements>
    <a:clrScheme name="Simple Light">
      <a:dk1>
        <a:srgbClr val="0A0A0A"/>
      </a:dk1>
      <a:lt1>
        <a:srgbClr val="F9F9F9"/>
      </a:lt1>
      <a:dk2>
        <a:srgbClr val="DDDDDD"/>
      </a:dk2>
      <a:lt2>
        <a:srgbClr val="B3B4B3"/>
      </a:lt2>
      <a:accent1>
        <a:srgbClr val="878887"/>
      </a:accent1>
      <a:accent2>
        <a:srgbClr val="5F6160"/>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733</Words>
  <Application>Microsoft Office PowerPoint</Application>
  <PresentationFormat>On-screen Show (16:9)</PresentationFormat>
  <Paragraphs>67</Paragraphs>
  <Slides>21</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Times New Roman Regular</vt:lpstr>
      <vt:lpstr>Wingdings</vt:lpstr>
      <vt:lpstr>Noto Sans Symbols</vt:lpstr>
      <vt:lpstr>Commissioner</vt:lpstr>
      <vt:lpstr>Times New Roman Bold</vt:lpstr>
      <vt:lpstr>Golos Text</vt:lpstr>
      <vt:lpstr>Red Hat Display</vt:lpstr>
      <vt:lpstr>Calibri</vt:lpstr>
      <vt:lpstr>Arial</vt:lpstr>
      <vt:lpstr>Golos Text SemiBold</vt:lpstr>
      <vt:lpstr>Times New Roman</vt:lpstr>
      <vt:lpstr>Chivo</vt:lpstr>
      <vt:lpstr>Formulating a Research Problem for University Students by Slidesgo</vt:lpstr>
      <vt:lpstr>PowerPoint Presentation</vt:lpstr>
      <vt:lpstr>SPEECH RECOGNITION SYSTEM USING GOOGLE API</vt:lpstr>
      <vt:lpstr> PROBLEM STATEMENT</vt:lpstr>
      <vt:lpstr> PROPOSED SOLUTION</vt:lpstr>
      <vt:lpstr> EXISTING SOLUTIONS VS PROPOSED SOLUTION</vt:lpstr>
      <vt:lpstr>REQUIREMENTS</vt:lpstr>
      <vt:lpstr>UML DIAGRAMS</vt:lpstr>
      <vt:lpstr>UML DIAGRAMS</vt:lpstr>
      <vt:lpstr>UML DIAGRAMS</vt:lpstr>
      <vt:lpstr>UML DIAGRAMS</vt:lpstr>
      <vt:lpstr>PROJECT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 AND LIMITATIONS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Formulating a Research Problem for University Students</dc:title>
  <dc:creator>HP</dc:creator>
  <cp:lastModifiedBy>SAI GANESH PUNNA</cp:lastModifiedBy>
  <cp:revision>27</cp:revision>
  <dcterms:created xsi:type="dcterms:W3CDTF">2024-10-15T09:19:07Z</dcterms:created>
  <dcterms:modified xsi:type="dcterms:W3CDTF">2024-12-29T16:23:12Z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C35BEF162B637435C11A0E6796D5C6D0_43</vt:lpwstr>
  </property>
  <property fmtid="{D5CDD505-2E9C-101B-9397-08002B2CF9AE}" pid="3" name="KSOProductBuildVer">
    <vt:lpwstr>1033-6.10.1.8197</vt:lpwstr>
  </property>
</Properties>
</file>